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21" r:id="rId2"/>
    <p:sldId id="333" r:id="rId3"/>
    <p:sldId id="328" r:id="rId4"/>
    <p:sldId id="332" r:id="rId5"/>
    <p:sldId id="288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/>
    <p:restoredTop sz="87315"/>
  </p:normalViewPr>
  <p:slideViewPr>
    <p:cSldViewPr snapToGrid="0" snapToObjects="1">
      <p:cViewPr varScale="1">
        <p:scale>
          <a:sx n="117" d="100"/>
          <a:sy n="117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3957-174D-4F4C-9825-D4E966D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73CD-37FC-894C-82F3-D6919B55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Madvise</a:t>
            </a:r>
            <a:r>
              <a:rPr lang="en-US" dirty="0"/>
              <a:t> notification</a:t>
            </a:r>
          </a:p>
          <a:p>
            <a:pPr lvl="1"/>
            <a:r>
              <a:rPr lang="en-US" dirty="0"/>
              <a:t>Benefit</a:t>
            </a:r>
          </a:p>
          <a:p>
            <a:pPr lvl="1"/>
            <a:r>
              <a:rPr lang="en-US" dirty="0"/>
              <a:t>Correctness</a:t>
            </a:r>
          </a:p>
          <a:p>
            <a:r>
              <a:rPr lang="en-US" dirty="0" err="1"/>
              <a:t>Madvise</a:t>
            </a:r>
            <a:r>
              <a:rPr lang="en-US" dirty="0"/>
              <a:t> batching</a:t>
            </a:r>
          </a:p>
          <a:p>
            <a:pPr lvl="1"/>
            <a:r>
              <a:rPr lang="en-US" dirty="0"/>
              <a:t>Benefit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A174-23ED-5049-B05F-9271AB4F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Madvise</a:t>
            </a:r>
            <a:r>
              <a:rPr lang="en-US" dirty="0"/>
              <a:t> </a:t>
            </a:r>
            <a:r>
              <a:rPr lang="en-US" dirty="0" err="1"/>
              <a:t>notif</a:t>
            </a:r>
            <a:r>
              <a:rPr lang="en-US" dirty="0"/>
              <a:t>: Cost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94E480-AC94-704D-9CDC-E2E639446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15" y="1825625"/>
            <a:ext cx="8871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97BC-2E86-1643-98AD-DD1DD25C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Madvise</a:t>
            </a:r>
            <a:r>
              <a:rPr lang="en-US" dirty="0"/>
              <a:t> 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7DD5-F763-E149-A583-8B71FBC7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Vectoring not supported – pages need to be contiguous.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Kona’s eviction may allow us that. </a:t>
            </a:r>
          </a:p>
          <a:p>
            <a:pPr lvl="1"/>
            <a:r>
              <a:rPr lang="en-US" dirty="0"/>
              <a:t>Current policy round-robins the allocated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49B83-BABF-AA4B-89EB-719FD72C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8" y="2374900"/>
            <a:ext cx="9613900" cy="1054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66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ECF2-AA9C-C244-80AE-19D6DEE9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Evicted Pages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86B80-4F7D-7444-BC5C-0E0BC66A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35" y="1351768"/>
            <a:ext cx="5333124" cy="2583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9408E-D50F-EE4C-A20F-BB2A6829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774716"/>
            <a:ext cx="9944100" cy="4864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354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404-6081-3840-9816-45EC7CB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4A57-3988-9B44-9026-F295FA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Flowchart 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9A0163-B746-F945-9F1C-B3D78C23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65" y="1546843"/>
            <a:ext cx="7774675" cy="50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43255</TotalTime>
  <Words>45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</vt:lpstr>
      <vt:lpstr>Madvise notif: Cost</vt:lpstr>
      <vt:lpstr>Madvise batching</vt:lpstr>
      <vt:lpstr>Evicted Pages Over Time</vt:lpstr>
      <vt:lpstr>Misc</vt:lpstr>
      <vt:lpstr>Kona Flowchart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29</cp:revision>
  <dcterms:created xsi:type="dcterms:W3CDTF">2021-07-23T17:41:37Z</dcterms:created>
  <dcterms:modified xsi:type="dcterms:W3CDTF">2021-10-24T07:22:36Z</dcterms:modified>
</cp:coreProperties>
</file>