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80" r:id="rId2"/>
    <p:sldId id="485" r:id="rId3"/>
    <p:sldId id="487" r:id="rId4"/>
    <p:sldId id="486" r:id="rId5"/>
    <p:sldId id="488" r:id="rId6"/>
    <p:sldId id="489" r:id="rId7"/>
    <p:sldId id="484" r:id="rId8"/>
    <p:sldId id="490" r:id="rId9"/>
    <p:sldId id="4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9"/>
    <p:restoredTop sz="77986"/>
  </p:normalViewPr>
  <p:slideViewPr>
    <p:cSldViewPr snapToGrid="0" snapToObjects="1">
      <p:cViewPr varScale="1">
        <p:scale>
          <a:sx n="119" d="100"/>
          <a:sy n="119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tail?</a:t>
            </a:r>
          </a:p>
          <a:p>
            <a:r>
              <a:rPr lang="en-US" dirty="0"/>
              <a:t>Do we prioritize the returned page fault?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207C1-FD8D-2B49-B9EE-958A9AFE4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52D-2AA7-D148-88A7-3C316F2A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56B5-6A42-1049-AAB5-3EC9F59F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Tested/benchmarked scheduler changes</a:t>
            </a:r>
          </a:p>
          <a:p>
            <a:r>
              <a:rPr lang="en-US" dirty="0"/>
              <a:t>Working on Memcached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32D35-B7BC-0348-A1C0-1E4C7C10E625}"/>
              </a:ext>
            </a:extLst>
          </p:cNvPr>
          <p:cNvSpPr/>
          <p:nvPr/>
        </p:nvSpPr>
        <p:spPr>
          <a:xfrm>
            <a:off x="4398717" y="4610291"/>
            <a:ext cx="2776330" cy="586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25F38-E9C3-E24D-9EC5-64D1E6840233}"/>
              </a:ext>
            </a:extLst>
          </p:cNvPr>
          <p:cNvSpPr/>
          <p:nvPr/>
        </p:nvSpPr>
        <p:spPr>
          <a:xfrm>
            <a:off x="7809031" y="3628836"/>
            <a:ext cx="1682495" cy="1567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Kona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2A70B1-AE15-124D-A4E7-A58FF32C2AB2}"/>
              </a:ext>
            </a:extLst>
          </p:cNvPr>
          <p:cNvSpPr/>
          <p:nvPr/>
        </p:nvSpPr>
        <p:spPr>
          <a:xfrm>
            <a:off x="4398717" y="5323523"/>
            <a:ext cx="5202538" cy="853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871FA5-8B89-F044-B1CB-AE0BB3662945}"/>
              </a:ext>
            </a:extLst>
          </p:cNvPr>
          <p:cNvSpPr/>
          <p:nvPr/>
        </p:nvSpPr>
        <p:spPr>
          <a:xfrm>
            <a:off x="4398717" y="3628836"/>
            <a:ext cx="2776330" cy="8656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97B166-3EAD-B540-AB6C-2A856B1E5DB0}"/>
              </a:ext>
            </a:extLst>
          </p:cNvPr>
          <p:cNvCxnSpPr>
            <a:cxnSpLocks/>
          </p:cNvCxnSpPr>
          <p:nvPr/>
        </p:nvCxnSpPr>
        <p:spPr>
          <a:xfrm>
            <a:off x="5260903" y="4343260"/>
            <a:ext cx="0" cy="1706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0AB3BA-B908-B34A-89E0-C9EA6E43C196}"/>
              </a:ext>
            </a:extLst>
          </p:cNvPr>
          <p:cNvCxnSpPr>
            <a:cxnSpLocks/>
          </p:cNvCxnSpPr>
          <p:nvPr/>
        </p:nvCxnSpPr>
        <p:spPr>
          <a:xfrm flipV="1">
            <a:off x="5260903" y="6037948"/>
            <a:ext cx="3125923" cy="121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3A650E-6A6C-B442-8381-D838415B7EA2}"/>
              </a:ext>
            </a:extLst>
          </p:cNvPr>
          <p:cNvCxnSpPr>
            <a:cxnSpLocks/>
          </p:cNvCxnSpPr>
          <p:nvPr/>
        </p:nvCxnSpPr>
        <p:spPr>
          <a:xfrm flipV="1">
            <a:off x="8386826" y="4811459"/>
            <a:ext cx="0" cy="12264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1880B1-04D8-1D48-A22B-1CDE56744D69}"/>
              </a:ext>
            </a:extLst>
          </p:cNvPr>
          <p:cNvCxnSpPr>
            <a:cxnSpLocks/>
          </p:cNvCxnSpPr>
          <p:nvPr/>
        </p:nvCxnSpPr>
        <p:spPr>
          <a:xfrm flipV="1">
            <a:off x="9209388" y="4343260"/>
            <a:ext cx="1196539" cy="121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626BDD-9EA6-6743-A066-D99D8ADCD060}"/>
              </a:ext>
            </a:extLst>
          </p:cNvPr>
          <p:cNvSpPr txBox="1"/>
          <p:nvPr/>
        </p:nvSpPr>
        <p:spPr>
          <a:xfrm>
            <a:off x="10405927" y="3881595"/>
            <a:ext cx="119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454A6E-AC63-6945-8A31-DE56492D3699}"/>
              </a:ext>
            </a:extLst>
          </p:cNvPr>
          <p:cNvCxnSpPr>
            <a:cxnSpLocks/>
          </p:cNvCxnSpPr>
          <p:nvPr/>
        </p:nvCxnSpPr>
        <p:spPr>
          <a:xfrm>
            <a:off x="6339895" y="4331068"/>
            <a:ext cx="0" cy="12119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C86DC0-6214-8649-9A2D-6C3604580E6B}"/>
              </a:ext>
            </a:extLst>
          </p:cNvPr>
          <p:cNvCxnSpPr>
            <a:cxnSpLocks/>
          </p:cNvCxnSpPr>
          <p:nvPr/>
        </p:nvCxnSpPr>
        <p:spPr>
          <a:xfrm>
            <a:off x="6339895" y="5542979"/>
            <a:ext cx="4084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4AA11-1819-D040-9DA1-4C45B0A194AE}"/>
              </a:ext>
            </a:extLst>
          </p:cNvPr>
          <p:cNvCxnSpPr>
            <a:cxnSpLocks/>
          </p:cNvCxnSpPr>
          <p:nvPr/>
        </p:nvCxnSpPr>
        <p:spPr>
          <a:xfrm flipV="1">
            <a:off x="6748327" y="4982147"/>
            <a:ext cx="0" cy="56083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369F91-8F02-2D48-988F-EE49C02CFF9E}"/>
              </a:ext>
            </a:extLst>
          </p:cNvPr>
          <p:cNvSpPr/>
          <p:nvPr/>
        </p:nvSpPr>
        <p:spPr>
          <a:xfrm>
            <a:off x="7321350" y="3628836"/>
            <a:ext cx="341377" cy="1567864"/>
          </a:xfrm>
          <a:prstGeom prst="round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F3CA0-9E1A-D841-8B84-FAA83AA92A6A}"/>
              </a:ext>
            </a:extLst>
          </p:cNvPr>
          <p:cNvCxnSpPr>
            <a:cxnSpLocks/>
          </p:cNvCxnSpPr>
          <p:nvPr/>
        </p:nvCxnSpPr>
        <p:spPr>
          <a:xfrm>
            <a:off x="6748327" y="4982147"/>
            <a:ext cx="1341120" cy="0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5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69F1-BEB0-7741-A65B-3FFAE9BC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E562-9CCC-2444-A690-B69E2362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thread spawns a </a:t>
            </a:r>
            <a:r>
              <a:rPr lang="en-US" i="1" dirty="0"/>
              <a:t>batch</a:t>
            </a:r>
            <a:r>
              <a:rPr lang="en-US" dirty="0"/>
              <a:t> of worker threads</a:t>
            </a:r>
          </a:p>
          <a:p>
            <a:pPr lvl="1"/>
            <a:r>
              <a:rPr lang="en-US" dirty="0"/>
              <a:t>Added to the ready queue on the main core</a:t>
            </a:r>
          </a:p>
          <a:p>
            <a:pPr lvl="1"/>
            <a:r>
              <a:rPr lang="en-US" dirty="0"/>
              <a:t>Can be stolen by other cores</a:t>
            </a:r>
          </a:p>
          <a:p>
            <a:r>
              <a:rPr lang="en-US" dirty="0"/>
              <a:t>Each worker thread raises a </a:t>
            </a:r>
            <a:r>
              <a:rPr lang="en-US" dirty="0" err="1"/>
              <a:t>pagefault</a:t>
            </a:r>
            <a:endParaRPr lang="en-US" dirty="0"/>
          </a:p>
          <a:p>
            <a:pPr lvl="1"/>
            <a:r>
              <a:rPr lang="en-US" dirty="0"/>
              <a:t>Vanilla: no </a:t>
            </a:r>
            <a:r>
              <a:rPr lang="en-US" dirty="0" err="1"/>
              <a:t>pagefault</a:t>
            </a:r>
            <a:endParaRPr lang="en-US" dirty="0"/>
          </a:p>
          <a:p>
            <a:pPr lvl="1"/>
            <a:r>
              <a:rPr lang="en-US" dirty="0"/>
              <a:t>Regular: </a:t>
            </a:r>
            <a:r>
              <a:rPr lang="en-US" dirty="0" err="1"/>
              <a:t>kona</a:t>
            </a:r>
            <a:r>
              <a:rPr lang="en-US" dirty="0"/>
              <a:t> </a:t>
            </a:r>
            <a:r>
              <a:rPr lang="en-US" dirty="0" err="1"/>
              <a:t>pagefault</a:t>
            </a:r>
            <a:endParaRPr lang="en-US" dirty="0"/>
          </a:p>
          <a:p>
            <a:pPr lvl="1"/>
            <a:r>
              <a:rPr lang="en-US" dirty="0" err="1"/>
              <a:t>Apf</a:t>
            </a:r>
            <a:r>
              <a:rPr lang="en-US" dirty="0"/>
              <a:t>-sync: Non-blocking page faults but synchronous</a:t>
            </a:r>
          </a:p>
          <a:p>
            <a:pPr lvl="1"/>
            <a:r>
              <a:rPr lang="en-US" dirty="0" err="1"/>
              <a:t>Apf</a:t>
            </a:r>
            <a:r>
              <a:rPr lang="en-US" dirty="0"/>
              <a:t>-async: Non-blocking page faults, yield to the scheduler</a:t>
            </a:r>
          </a:p>
          <a:p>
            <a:r>
              <a:rPr lang="en-US" dirty="0"/>
              <a:t>Scheduler monitors responses during thread switches</a:t>
            </a:r>
          </a:p>
          <a:p>
            <a:r>
              <a:rPr lang="en-US" dirty="0"/>
              <a:t>Batch repeats</a:t>
            </a:r>
          </a:p>
        </p:txBody>
      </p:sp>
    </p:spTree>
    <p:extLst>
      <p:ext uri="{BB962C8B-B14F-4D97-AF65-F5344CB8AC3E}">
        <p14:creationId xmlns:p14="http://schemas.microsoft.com/office/powerpoint/2010/main" val="337133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69F1-BEB0-7741-A65B-3FFAE9BC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Benchmark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88FF8-C297-9C4B-862A-2524A2BA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28" y="2652463"/>
            <a:ext cx="4168229" cy="2697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8C3C9-5F39-1B49-B181-E322A22F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2462"/>
            <a:ext cx="4168231" cy="26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FF21-45F5-B64D-80DC-834C646A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E2CD-9FA3-F04B-8E69-1BAD65AB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50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thread spawn</a:t>
            </a:r>
          </a:p>
          <a:p>
            <a:pPr marL="0" indent="0">
              <a:buNone/>
            </a:pPr>
            <a:r>
              <a:rPr lang="en-US" dirty="0"/>
              <a:t>1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743A8-F0BB-D94E-8ABB-C5727A09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41" y="2147094"/>
            <a:ext cx="6070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FF21-45F5-B64D-80DC-834C646A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E2CD-9FA3-F04B-8E69-1BAD65AB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50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thread start</a:t>
            </a:r>
          </a:p>
          <a:p>
            <a:pPr marL="0" indent="0">
              <a:buNone/>
            </a:pPr>
            <a:r>
              <a:rPr lang="en-US" dirty="0"/>
              <a:t>1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743A8-F0BB-D94E-8ABB-C5727A09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41" y="2147094"/>
            <a:ext cx="6070600" cy="370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A6E3A-AF3C-184F-BA1C-A52469059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7"/>
          <a:stretch/>
        </p:blipFill>
        <p:spPr>
          <a:xfrm>
            <a:off x="4626741" y="2228192"/>
            <a:ext cx="6070600" cy="36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FF21-45F5-B64D-80DC-834C646A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E2CD-9FA3-F04B-8E69-1BAD65AB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50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thread start:</a:t>
            </a:r>
          </a:p>
          <a:p>
            <a:pPr marL="0" indent="0">
              <a:buNone/>
            </a:pPr>
            <a:r>
              <a:rPr lang="en-US" dirty="0"/>
              <a:t>3 cores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8D496-1A6A-AC47-B7AB-2502E7F1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41" y="2147094"/>
            <a:ext cx="6070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766-6CB6-5742-8BB9-3BD9D218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479B-654B-884D-B988-1E1E7210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Annotating Memcached</a:t>
            </a:r>
          </a:p>
          <a:p>
            <a:r>
              <a:rPr lang="en-US" dirty="0"/>
              <a:t>Will report back EOW</a:t>
            </a:r>
          </a:p>
          <a:p>
            <a:r>
              <a:rPr lang="en-US" dirty="0"/>
              <a:t>Reschedule next few meetings</a:t>
            </a:r>
          </a:p>
        </p:txBody>
      </p:sp>
    </p:spTree>
    <p:extLst>
      <p:ext uri="{BB962C8B-B14F-4D97-AF65-F5344CB8AC3E}">
        <p14:creationId xmlns:p14="http://schemas.microsoft.com/office/powerpoint/2010/main" val="407651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B66D-4530-F94A-A341-37A27A41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8FA5-9F21-CB49-81C9-B6D9DF6A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A913-8221-3B4E-8175-FF17C2B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UFFD-copy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B0B3-533F-F94E-84E7-30FCD57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A4724-3469-8B46-8562-C0EC34D4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0" y="2613184"/>
            <a:ext cx="4659390" cy="2776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62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119397</TotalTime>
  <Words>128</Words>
  <Application>Microsoft Macintosh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Status</vt:lpstr>
      <vt:lpstr>Throughput Benchmark</vt:lpstr>
      <vt:lpstr>Throughput Benchmark</vt:lpstr>
      <vt:lpstr>Latency</vt:lpstr>
      <vt:lpstr>Latency</vt:lpstr>
      <vt:lpstr>Latency</vt:lpstr>
      <vt:lpstr>Next</vt:lpstr>
      <vt:lpstr>PowerPoint Presentation</vt:lpstr>
      <vt:lpstr>UFFD-copy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100</cp:revision>
  <dcterms:created xsi:type="dcterms:W3CDTF">2021-07-23T17:41:37Z</dcterms:created>
  <dcterms:modified xsi:type="dcterms:W3CDTF">2022-01-26T01:40:37Z</dcterms:modified>
</cp:coreProperties>
</file>