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95" r:id="rId2"/>
    <p:sldId id="296" r:id="rId3"/>
    <p:sldId id="298" r:id="rId4"/>
    <p:sldId id="282" r:id="rId5"/>
    <p:sldId id="288" r:id="rId6"/>
    <p:sldId id="287" r:id="rId7"/>
    <p:sldId id="289" r:id="rId8"/>
    <p:sldId id="290" r:id="rId9"/>
    <p:sldId id="291" r:id="rId10"/>
    <p:sldId id="293" r:id="rId11"/>
    <p:sldId id="297" r:id="rId12"/>
    <p:sldId id="280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6"/>
    <p:restoredTop sz="88282"/>
  </p:normalViewPr>
  <p:slideViewPr>
    <p:cSldViewPr snapToGrid="0" snapToObjects="1">
      <p:cViewPr varScale="1">
        <p:scale>
          <a:sx n="136" d="100"/>
          <a:sy n="136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F6AC8-1D88-164E-8A6C-BE4512652DB7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36649-A6AB-4944-B850-656383FA9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more cores </a:t>
            </a:r>
          </a:p>
          <a:p>
            <a:r>
              <a:rPr lang="en-US" dirty="0"/>
              <a:t>Add more x-axis data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74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34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  multiple </a:t>
            </a:r>
            <a:r>
              <a:rPr lang="en-US" dirty="0" err="1"/>
              <a:t>fds</a:t>
            </a:r>
            <a:r>
              <a:rPr lang="en-US" dirty="0"/>
              <a:t> scale better but multiple </a:t>
            </a:r>
            <a:r>
              <a:rPr lang="en-US" dirty="0" err="1"/>
              <a:t>fds</a:t>
            </a:r>
            <a:r>
              <a:rPr lang="en-US" dirty="0"/>
              <a:t> shard the memory region. We don’t need this though; we can use single </a:t>
            </a:r>
            <a:r>
              <a:rPr lang="en-US" dirty="0" err="1"/>
              <a:t>fd</a:t>
            </a:r>
            <a:r>
              <a:rPr lang="en-US" dirty="0"/>
              <a:t> enabling flexibility in scaling.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epoll</a:t>
            </a:r>
            <a:r>
              <a:rPr lang="en-US" dirty="0"/>
              <a:t> – and run with 16 threads, look at logical core mapping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13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  multiple </a:t>
            </a:r>
            <a:r>
              <a:rPr lang="en-US" dirty="0" err="1"/>
              <a:t>fds</a:t>
            </a:r>
            <a:r>
              <a:rPr lang="en-US" dirty="0"/>
              <a:t> scale better but multiple </a:t>
            </a:r>
            <a:r>
              <a:rPr lang="en-US" dirty="0" err="1"/>
              <a:t>fds</a:t>
            </a:r>
            <a:r>
              <a:rPr lang="en-US" dirty="0"/>
              <a:t> shard the memory region. We don’t need this though; we can use single </a:t>
            </a:r>
            <a:r>
              <a:rPr lang="en-US" dirty="0" err="1"/>
              <a:t>fd</a:t>
            </a:r>
            <a:r>
              <a:rPr lang="en-US" dirty="0"/>
              <a:t> enabling flexibility in scaling.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epoll</a:t>
            </a:r>
            <a:r>
              <a:rPr lang="en-US" dirty="0"/>
              <a:t> – and run with 16 threads, look at logical core mapping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33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B496-3CEC-8E47-8483-A1D3FA404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E3ED4-371C-6E40-BA84-CA2B4A9C5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05D4A-41EA-7049-A4D1-79E4A547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6AAC1-1B32-D148-85EC-93FF3B3B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8B5D2-1750-E940-83A0-8A703123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1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1862-93F1-8A48-A38D-AC09829B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8F6F4-BDA7-F145-9B57-464528591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7DC19-0C05-6443-8B37-0BF95FE6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2EF5E-DE9A-DB40-B2A3-68A572D0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594BF-9868-914B-9102-C99BE4D9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6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E3285-BAE8-254D-944E-1EA9B8751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626AA-D73B-674A-93DF-158742D62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53905-5329-3449-AEB0-BD5317F4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27F8-C5FC-F049-9230-744337C8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F2E09-52F7-DB4F-BE27-17BD0A64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1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8CF0-8CC4-0748-B048-EF5CDE48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1F2A5-F83F-6B47-901B-17A2AED89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869A5-2513-9241-AEA4-3FA78FC1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CCD4-C989-1441-B03E-1C1068F8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33E35-0FE4-9A49-A2E5-8E9BB6F4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7BE1-EC10-8847-98E6-7AB92879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4D326-3CE8-AF47-B8DD-707839434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15C87-7624-7844-AD81-F196E494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C7F27-6C56-9A4E-A78F-4C16A1EF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40EC-2459-6349-84FF-43BC4EF6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4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D9C7-B978-784D-8040-F0BCB443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82150-5B44-EC48-92FD-7406484D6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0065-5009-F54F-8941-A80E15EC2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FA3F4-E3C3-A64C-AB4C-D3BA8BB5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4A91A-F64B-BF40-B20A-044F5F01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A2529-FBA9-3246-9A9F-AFF58C29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5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E8DF-37C6-6E44-8839-0CF52F26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8F72-429E-134B-9B71-082B77BC4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8D832-B766-D541-A557-44E0DB2AB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76981-D25F-364B-BD02-18106C756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89B8F-D9D3-914A-98D2-8D8A99087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870E4-7F1C-7142-8C27-6A7109F6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4/26/22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1E786-B35F-A14A-B35C-1E9F2EF9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3E51D-7278-F147-A94E-D3A603A0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6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D2C9-214D-A04A-A9ED-22F75C81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B5BB4-39E4-4841-A058-150F5811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73B95-453E-CE4C-808B-4C6D7999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3E694-04FD-B94B-88DC-84A1AA8D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99600-5C83-8544-B08D-1031C802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4/26/22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3BEBE-8C8D-1A4C-BBE3-CD25D33D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53B90-A0EA-DB4A-95F8-FA1218AA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F6DE-22DB-9042-B9F8-730510DC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9AE38-06D6-F248-BF57-5533C872E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A5F66-2252-5040-B545-044FE161E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EA7F6-A53F-2A4F-9457-24105FF3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1818A-227D-FE44-8132-ADEE3C3E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14B55-DE8F-6046-A203-873C295C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6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445F-44C2-6C44-804C-833357F4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392BF-8F22-5345-AF83-EDB981780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636BF-565A-4F47-BD96-832A94F7F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3BFF7-D003-514E-9554-5C083AD2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F1FC3-F746-7644-B6C8-7B3EFB9A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2F803-66FE-3E43-A04F-8254A668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98FBC-AE59-F24B-A64A-4DC71ED6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4B40B-ACD6-A344-8376-17B0B4CC5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4AFB9-5734-7C49-B362-648F03388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D2B8-C4F7-E646-A2CD-0FCE78547B80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E7DE9-68DD-124F-994C-5951E5004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B1F32-C252-2B4F-ABEB-D0C4947E8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CE6E-CACB-174B-8599-563D2F9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998C5-3CA1-484F-94B3-A3B81EDACC9D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/>
          <a:p>
            <a:r>
              <a:rPr lang="en-US" dirty="0"/>
              <a:t>Fastswap – no progress</a:t>
            </a:r>
          </a:p>
          <a:p>
            <a:r>
              <a:rPr lang="en-US" dirty="0"/>
              <a:t>Application from AIFM paper – still setting up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Scaling Kona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Paper feedback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801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BC41-EEC6-8F41-9A65-1B7E8824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54440-AD7D-A748-9EEF-E4F8EDE88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23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59324-D6E1-7640-9E74-86620FB6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AIFM numbers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8F40A8-E9BF-3145-B47D-73B76D602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07" y="1839348"/>
            <a:ext cx="8686986" cy="29494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834082-A66B-324B-AE46-87A8572DDA13}"/>
              </a:ext>
            </a:extLst>
          </p:cNvPr>
          <p:cNvSpPr txBox="1"/>
          <p:nvPr/>
        </p:nvSpPr>
        <p:spPr>
          <a:xfrm>
            <a:off x="1244338" y="5448693"/>
            <a:ext cx="57553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26GB total memory (10 GB hash table, 16 GB blob array)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 GB local memory for (a), s = 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59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C7059-3FA3-224E-9C11-45552FAD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Userfaultfd</a:t>
            </a:r>
            <a:r>
              <a:rPr lang="en-US" dirty="0"/>
              <a:t>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A42EF-619F-6548-92FB-7292DABDC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Fault handling overhead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1E1883-F8AA-5749-9889-ECCC299FE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894" y="2570163"/>
            <a:ext cx="4819604" cy="31831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0CF13B-8E4D-624A-BCA9-7896ED5F4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70163"/>
            <a:ext cx="4819604" cy="31831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037FB2-A4DC-D847-9D38-8B0945EE2E91}"/>
              </a:ext>
            </a:extLst>
          </p:cNvPr>
          <p:cNvSpPr txBox="1"/>
          <p:nvPr/>
        </p:nvSpPr>
        <p:spPr>
          <a:xfrm>
            <a:off x="2943922" y="5992297"/>
            <a:ext cx="813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</a:t>
            </a:r>
            <a:r>
              <a:rPr lang="en-US" dirty="0" err="1"/>
              <a:t>fd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20CF18-9567-B546-AECB-FA3190A2FA05}"/>
              </a:ext>
            </a:extLst>
          </p:cNvPr>
          <p:cNvSpPr txBox="1"/>
          <p:nvPr/>
        </p:nvSpPr>
        <p:spPr>
          <a:xfrm>
            <a:off x="8163950" y="5941755"/>
            <a:ext cx="124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Fds</a:t>
            </a:r>
            <a:r>
              <a:rPr lang="en-US" dirty="0"/>
              <a:t> = Cores</a:t>
            </a:r>
          </a:p>
        </p:txBody>
      </p:sp>
    </p:spTree>
    <p:extLst>
      <p:ext uri="{BB962C8B-B14F-4D97-AF65-F5344CB8AC3E}">
        <p14:creationId xmlns:p14="http://schemas.microsoft.com/office/powerpoint/2010/main" val="3362758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C7059-3FA3-224E-9C11-45552FAD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Userfaultfd</a:t>
            </a:r>
            <a:r>
              <a:rPr lang="en-US" dirty="0"/>
              <a:t>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A42EF-619F-6548-92FB-7292DABDC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11 cores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037FB2-A4DC-D847-9D38-8B0945EE2E91}"/>
              </a:ext>
            </a:extLst>
          </p:cNvPr>
          <p:cNvSpPr txBox="1"/>
          <p:nvPr/>
        </p:nvSpPr>
        <p:spPr>
          <a:xfrm>
            <a:off x="2943922" y="5992297"/>
            <a:ext cx="813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</a:t>
            </a:r>
            <a:r>
              <a:rPr lang="en-US" dirty="0" err="1"/>
              <a:t>fd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20CF18-9567-B546-AECB-FA3190A2FA05}"/>
              </a:ext>
            </a:extLst>
          </p:cNvPr>
          <p:cNvSpPr txBox="1"/>
          <p:nvPr/>
        </p:nvSpPr>
        <p:spPr>
          <a:xfrm>
            <a:off x="8163950" y="5941755"/>
            <a:ext cx="124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Fds</a:t>
            </a:r>
            <a:r>
              <a:rPr lang="en-US" dirty="0"/>
              <a:t> = Cores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EB737D-B56C-CB44-A5E5-99C4BD136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388" y="2570163"/>
            <a:ext cx="4713562" cy="31066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F055C0-B454-0541-8933-C2515F495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495" y="2570163"/>
            <a:ext cx="4713562" cy="310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9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56DB-E39B-2040-B215-15DD81E1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FB7EC-2B50-5245-9170-E818CC539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25033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Custom-written web service frontend</a:t>
            </a:r>
          </a:p>
          <a:p>
            <a:r>
              <a:rPr lang="en-US" sz="2400" dirty="0"/>
              <a:t>Hash table lookup + indexing into blob array + compression</a:t>
            </a:r>
          </a:p>
          <a:p>
            <a:r>
              <a:rPr lang="en-US" sz="2400" dirty="0"/>
              <a:t>Runs on </a:t>
            </a:r>
            <a:r>
              <a:rPr lang="en-US" sz="2400" strike="sngStrike" dirty="0"/>
              <a:t>Shenango</a:t>
            </a:r>
            <a:r>
              <a:rPr lang="en-US" sz="2400" dirty="0"/>
              <a:t> </a:t>
            </a:r>
            <a:r>
              <a:rPr lang="en-US" sz="2400" dirty="0" err="1"/>
              <a:t>Caladan</a:t>
            </a:r>
            <a:endParaRPr lang="en-US" sz="2400" dirty="0"/>
          </a:p>
          <a:p>
            <a:pPr lvl="1"/>
            <a:r>
              <a:rPr lang="en-US" sz="2000" dirty="0"/>
              <a:t>Fancier scheduling, RDMA net stack</a:t>
            </a:r>
            <a:r>
              <a:rPr lang="en-US" sz="2000"/>
              <a:t>, etc.</a:t>
            </a:r>
            <a:endParaRPr lang="en-US" sz="2000" dirty="0"/>
          </a:p>
          <a:p>
            <a:r>
              <a:rPr lang="en-US" sz="2400" dirty="0"/>
              <a:t>Integrated into AIFM runtime</a:t>
            </a:r>
          </a:p>
          <a:p>
            <a:pPr lvl="1"/>
            <a:r>
              <a:rPr lang="en-US" sz="2000" dirty="0"/>
              <a:t>AIFM’s </a:t>
            </a:r>
            <a:r>
              <a:rPr lang="en-US" sz="2000" dirty="0" err="1"/>
              <a:t>remoteable</a:t>
            </a:r>
            <a:r>
              <a:rPr lang="en-US" sz="2000" dirty="0"/>
              <a:t> data structures &amp; memory evacuation</a:t>
            </a:r>
          </a:p>
          <a:p>
            <a:pPr lvl="1"/>
            <a:r>
              <a:rPr lang="en-US" sz="2000" dirty="0"/>
              <a:t>No AIFM-less implementation –&gt;   (APP + AIFM + Shenango)</a:t>
            </a:r>
          </a:p>
          <a:p>
            <a:r>
              <a:rPr lang="en-US" sz="2400" dirty="0"/>
              <a:t>Borrow the idea/implementation?</a:t>
            </a:r>
          </a:p>
          <a:p>
            <a:pPr lvl="1"/>
            <a:r>
              <a:rPr lang="en-US" sz="2000" dirty="0"/>
              <a:t>Tease apart from AIFM runtime </a:t>
            </a:r>
          </a:p>
          <a:p>
            <a:pPr lvl="1"/>
            <a:r>
              <a:rPr lang="en-US" sz="2000" dirty="0"/>
              <a:t>Run with AIFM runtime at 100% local memory – setup troubles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9714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38A2-C2C4-8742-803B-B7C0AF73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4CC47-D92C-004A-8241-C8E78149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4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DD5FD-70B1-C54F-A462-53E36CCFC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Fastswap with error bars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947BB1-FD08-9C4E-89E2-514E2DF59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67070"/>
            <a:ext cx="11217161" cy="25238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570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F6917-6994-9F4E-BDAC-1CE9B71F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core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28BF36-31EE-B44D-98D9-5CFFCF895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508" y="2012326"/>
            <a:ext cx="9250837" cy="28333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6099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F6917-6994-9F4E-BDAC-1CE9B71F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cores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B83014-BC17-5548-AC40-B9D7534E9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08" y="2033256"/>
            <a:ext cx="9250837" cy="28333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217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F6917-6994-9F4E-BDAC-1CE9B71F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cores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CA7223-2DEE-1D48-AB2B-C2B96ECA6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08" y="2033256"/>
            <a:ext cx="9250837" cy="28333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5917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F6917-6994-9F4E-BDAC-1CE9B71F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cores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115E79-FBDF-0145-B709-DC599324C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08" y="2033256"/>
            <a:ext cx="9250837" cy="28333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3995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F6917-6994-9F4E-BDAC-1CE9B71F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cores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F9EAD5-60F8-5A40-801B-221F70DC1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09" y="2033256"/>
            <a:ext cx="9250837" cy="28333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5959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16995</TotalTime>
  <Words>251</Words>
  <Application>Microsoft Macintosh PowerPoint</Application>
  <PresentationFormat>Widescreen</PresentationFormat>
  <Paragraphs>45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Topics </vt:lpstr>
      <vt:lpstr>New application</vt:lpstr>
      <vt:lpstr>PowerPoint Presentation</vt:lpstr>
      <vt:lpstr>Fastswap with error bars</vt:lpstr>
      <vt:lpstr>1 core</vt:lpstr>
      <vt:lpstr>2 cores</vt:lpstr>
      <vt:lpstr>3 cores</vt:lpstr>
      <vt:lpstr>4 cores</vt:lpstr>
      <vt:lpstr>5 cores</vt:lpstr>
      <vt:lpstr>PowerPoint Presentation</vt:lpstr>
      <vt:lpstr>AIFM numbers</vt:lpstr>
      <vt:lpstr>Userfaultfd Scalability</vt:lpstr>
      <vt:lpstr>Userfaultfd Scalability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</dc:title>
  <dc:creator>Anil Yelam (c)</dc:creator>
  <cp:lastModifiedBy>Anil Yelam (c)</cp:lastModifiedBy>
  <cp:revision>23</cp:revision>
  <dcterms:created xsi:type="dcterms:W3CDTF">2022-04-07T16:58:44Z</dcterms:created>
  <dcterms:modified xsi:type="dcterms:W3CDTF">2022-04-26T22:14:25Z</dcterms:modified>
</cp:coreProperties>
</file>