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95" r:id="rId2"/>
    <p:sldId id="346" r:id="rId3"/>
    <p:sldId id="348" r:id="rId4"/>
    <p:sldId id="350" r:id="rId5"/>
    <p:sldId id="352" r:id="rId6"/>
    <p:sldId id="351" r:id="rId7"/>
    <p:sldId id="349" r:id="rId8"/>
    <p:sldId id="353" r:id="rId9"/>
    <p:sldId id="354" r:id="rId10"/>
    <p:sldId id="355" r:id="rId11"/>
    <p:sldId id="357" r:id="rId12"/>
    <p:sldId id="3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37"/>
    <p:restoredTop sz="87770"/>
  </p:normalViewPr>
  <p:slideViewPr>
    <p:cSldViewPr snapToGrid="0" snapToObjects="1">
      <p:cViewPr varScale="1">
        <p:scale>
          <a:sx n="135" d="100"/>
          <a:sy n="135" d="100"/>
        </p:scale>
        <p:origin x="8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6AC8-1D88-164E-8A6C-BE4512652DB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6649-A6AB-4944-B850-656383FA9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72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Build </a:t>
            </a:r>
            <a:r>
              <a:rPr lang="en-US" dirty="0" err="1"/>
              <a:t>Zipf</a:t>
            </a:r>
            <a:r>
              <a:rPr lang="en-US" dirty="0"/>
              <a:t> into Memcached client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83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Scales well. Probably because of the uniform/randomly distributed keys</a:t>
            </a:r>
          </a:p>
          <a:p>
            <a:endParaRPr lang="en-US" dirty="0"/>
          </a:p>
          <a:p>
            <a:r>
              <a:rPr lang="en-US" dirty="0"/>
              <a:t>Phases 1 &amp; 4 significant.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96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83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difference, at least yet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17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Overhead in the last phase – because of the thread factor. None of the thread “overheads” seem to matter at this point.</a:t>
            </a:r>
          </a:p>
          <a:p>
            <a:r>
              <a:rPr lang="en-US" dirty="0"/>
              <a:t>Overhead might not be this pure in a skewed case</a:t>
            </a:r>
          </a:p>
          <a:p>
            <a:r>
              <a:rPr lang="en-US" dirty="0"/>
              <a:t>We might be opening a trade-off between overhead introduced by concurrency and benefits of page faults enabled by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33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Multi-page annotations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6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B496-3CEC-8E47-8483-A1D3FA404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E3ED4-371C-6E40-BA84-CA2B4A9C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5D4A-41EA-7049-A4D1-79E4A54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AAC1-1B32-D148-85EC-93FF3B3B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B5D2-1750-E940-83A0-8A703123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1862-93F1-8A48-A38D-AC09829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8F6F4-BDA7-F145-9B57-46452859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DC19-0C05-6443-8B37-0BF95FE6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EF5E-DE9A-DB40-B2A3-68A572D0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94BF-9868-914B-9102-C99BE4D9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3285-BAE8-254D-944E-1EA9B8751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626AA-D73B-674A-93DF-158742D6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3905-5329-3449-AEB0-BD5317F4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27F8-C5FC-F049-9230-744337C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2E09-52F7-DB4F-BE27-17BD0A64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8CF0-8CC4-0748-B048-EF5CDE4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F2A5-F83F-6B47-901B-17A2AED8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69A5-2513-9241-AEA4-3FA78FC1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CCD4-C989-1441-B03E-1C1068F8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3E35-0FE4-9A49-A2E5-8E9BB6F4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7BE1-EC10-8847-98E6-7AB92879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D326-3CE8-AF47-B8DD-70783943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5C87-7624-7844-AD81-F196E49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7F27-6C56-9A4E-A78F-4C16A1EF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40EC-2459-6349-84FF-43BC4EF6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D9C7-B978-784D-8040-F0BCB443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2150-5B44-EC48-92FD-7406484D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0065-5009-F54F-8941-A80E15EC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FA3F4-E3C3-A64C-AB4C-D3BA8BB5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A91A-F64B-BF40-B20A-044F5F01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2529-FBA9-3246-9A9F-AFF58C29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E8DF-37C6-6E44-8839-0CF52F26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8F72-429E-134B-9B71-082B77BC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D832-B766-D541-A557-44E0DB2A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6981-D25F-364B-BD02-18106C756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89B8F-D9D3-914A-98D2-8D8A99087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870E4-7F1C-7142-8C27-6A7109F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E786-B35F-A14A-B35C-1E9F2EF9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E51D-7278-F147-A94E-D3A603A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2C9-214D-A04A-A9ED-22F75C81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B5BB4-39E4-4841-A058-150F5811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3B95-453E-CE4C-808B-4C6D7999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3E694-04FD-B94B-88DC-84A1AA8D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99600-5C83-8544-B08D-1031C802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EBE-8C8D-1A4C-BBE3-CD25D33D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53B90-A0EA-DB4A-95F8-FA1218AA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6DE-22DB-9042-B9F8-730510DC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AE38-06D6-F248-BF57-5533C872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5F66-2252-5040-B545-044FE161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A7F6-A53F-2A4F-9457-24105FF3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818A-227D-FE44-8132-ADEE3C3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4B55-DE8F-6046-A203-873C295C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45F-44C2-6C44-804C-833357F4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392BF-8F22-5345-AF83-EDB981780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636BF-565A-4F47-BD96-832A94F7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BFF7-D003-514E-9554-5C083AD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1FC3-F746-7644-B6C8-7B3EFB9A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2F803-66FE-3E43-A04F-8254A668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8FBC-AE59-F24B-A64A-4DC71ED6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B40B-ACD6-A344-8376-17B0B4CC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AFB9-5734-7C49-B362-648F0338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D2B8-C4F7-E646-A2CD-0FCE78547B80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DE9-68DD-124F-994C-5951E5004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1F32-C252-2B4F-ABEB-D0C4947E8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CE6E-CACB-174B-8599-563D2F9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998C5-3CA1-484F-94B3-A3B81EDACC9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/>
          <a:p>
            <a:r>
              <a:rPr lang="en-US" dirty="0"/>
              <a:t>Synthetic benchmark numbers</a:t>
            </a:r>
          </a:p>
          <a:p>
            <a:pPr lvl="1"/>
            <a:r>
              <a:rPr lang="en-US" dirty="0"/>
              <a:t>With more compute intensity</a:t>
            </a:r>
          </a:p>
          <a:p>
            <a:r>
              <a:rPr lang="en-US" dirty="0"/>
              <a:t>New application: parallel sort</a:t>
            </a:r>
          </a:p>
          <a:p>
            <a:pPr lvl="1"/>
            <a:r>
              <a:rPr lang="en-US" dirty="0"/>
              <a:t>Characterizing baseline performance</a:t>
            </a:r>
          </a:p>
        </p:txBody>
      </p:sp>
    </p:spTree>
    <p:extLst>
      <p:ext uri="{BB962C8B-B14F-4D97-AF65-F5344CB8AC3E}">
        <p14:creationId xmlns:p14="http://schemas.microsoft.com/office/powerpoint/2010/main" val="1587801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D306-5866-744B-A52D-454ABBE1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with Shenango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A12359-4B75-294A-B930-40300D58D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00928"/>
            <a:ext cx="10636476" cy="1446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07CD9C-407F-234E-88CA-B67E98C13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559739"/>
            <a:ext cx="10636476" cy="144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D306-5866-744B-A52D-454ABBE1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(more threads per core)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75D82-1375-9442-B97E-D596A2F44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43002"/>
            <a:ext cx="11262159" cy="13255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81E514-0DC2-AC46-A2E0-4C1B965A1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098862"/>
            <a:ext cx="11262159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4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C433-A136-4143-B2CA-46E7F4E83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5C628-60C3-8F4F-A11B-25DD13648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  <a:p>
            <a:pPr lvl="1"/>
            <a:r>
              <a:rPr lang="en-US" dirty="0"/>
              <a:t>Page fault profiling</a:t>
            </a:r>
          </a:p>
          <a:p>
            <a:pPr lvl="1"/>
            <a:r>
              <a:rPr lang="en-US" dirty="0"/>
              <a:t>Adding annotations </a:t>
            </a:r>
          </a:p>
          <a:p>
            <a:endParaRPr lang="en-US" dirty="0"/>
          </a:p>
          <a:p>
            <a:r>
              <a:rPr lang="en-US" dirty="0"/>
              <a:t>Backlog</a:t>
            </a:r>
          </a:p>
          <a:p>
            <a:pPr lvl="1"/>
            <a:r>
              <a:rPr lang="en-US" dirty="0" err="1"/>
              <a:t>Zipf</a:t>
            </a:r>
            <a:r>
              <a:rPr lang="en-US" dirty="0"/>
              <a:t> for Memcached</a:t>
            </a:r>
          </a:p>
          <a:p>
            <a:pPr lvl="1"/>
            <a:r>
              <a:rPr lang="en-US" dirty="0"/>
              <a:t>Explore page fault batching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5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EC05-952F-5241-B998-A620546C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1x Zip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E2771-2E08-994C-8DFF-66276E38B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2287433"/>
            <a:ext cx="10241280" cy="22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EC05-952F-5241-B998-A620546C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5x Zip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01C79F-1572-194B-972F-DC537095B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2287433"/>
            <a:ext cx="10241280" cy="22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7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EC05-952F-5241-B998-A620546C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50x Zip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62D64-B651-D948-A56F-BF74CA951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2287433"/>
            <a:ext cx="10241280" cy="22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5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EC05-952F-5241-B998-A620546C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500x Zip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98A26C-1C7F-684D-AEC2-699920838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2287433"/>
            <a:ext cx="10241280" cy="22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57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1A8D-B2DC-AE46-8FA8-522C99C7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A2B47-9592-EE4F-9225-A7F4DD9FA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97031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Parallel sort with regular sampling (PSRS)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9EBC6-9421-D349-A19E-06BABB81C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477" y="411113"/>
            <a:ext cx="9022331" cy="60357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048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7685-8B2D-8749-A5A3-053A6B76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PSRS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A8CD2-2106-9046-A9A7-732D3D88A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a kernel-thread Implementation</a:t>
            </a:r>
          </a:p>
          <a:p>
            <a:r>
              <a:rPr lang="en-US" dirty="0"/>
              <a:t>Integrated with Shenango threads &amp; Kona memory</a:t>
            </a:r>
          </a:p>
          <a:p>
            <a:r>
              <a:rPr lang="en-US" dirty="0"/>
              <a:t>Baseline performance breakdown &amp; scalability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89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D306-5866-744B-A52D-454ABBE1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(varying cores)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A12359-4B75-294A-B930-40300D58D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9364"/>
            <a:ext cx="10636476" cy="144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D306-5866-744B-A52D-454ABBE1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(more keys)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491375-C48A-594F-B241-853FE228A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235710"/>
            <a:ext cx="10636469" cy="14460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1CEEC9-B135-4441-89B2-CB7B0D1A4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870491"/>
            <a:ext cx="10636469" cy="1446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A12359-4B75-294A-B930-40300D58D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1600928"/>
            <a:ext cx="10636476" cy="144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7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41428</TotalTime>
  <Words>184</Words>
  <Application>Microsoft Macintosh PowerPoint</Application>
  <PresentationFormat>Widescreen</PresentationFormat>
  <Paragraphs>45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Update </vt:lpstr>
      <vt:lpstr>1x Zip</vt:lpstr>
      <vt:lpstr>5x Zip</vt:lpstr>
      <vt:lpstr>50x Zip</vt:lpstr>
      <vt:lpstr>500x Zip</vt:lpstr>
      <vt:lpstr>Sort</vt:lpstr>
      <vt:lpstr>PSRS Implementation</vt:lpstr>
      <vt:lpstr>Performance (varying cores)</vt:lpstr>
      <vt:lpstr>Performance (more keys)</vt:lpstr>
      <vt:lpstr>Performance with Shenango</vt:lpstr>
      <vt:lpstr>Performance (more threads per core)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Yelam (c)</dc:creator>
  <cp:lastModifiedBy>Anil Yelam (c)</cp:lastModifiedBy>
  <cp:revision>100</cp:revision>
  <dcterms:created xsi:type="dcterms:W3CDTF">2022-04-07T16:58:44Z</dcterms:created>
  <dcterms:modified xsi:type="dcterms:W3CDTF">2022-05-25T00:20:03Z</dcterms:modified>
</cp:coreProperties>
</file>