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434" r:id="rId2"/>
    <p:sldId id="433" r:id="rId3"/>
    <p:sldId id="436" r:id="rId4"/>
    <p:sldId id="43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591"/>
    <p:restoredTop sz="96928"/>
  </p:normalViewPr>
  <p:slideViewPr>
    <p:cSldViewPr snapToGrid="0" snapToObjects="1">
      <p:cViewPr>
        <p:scale>
          <a:sx n="126" d="100"/>
          <a:sy n="126" d="100"/>
        </p:scale>
        <p:origin x="256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4486E-5AE1-B645-9909-74F6576A640C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207C1-FD8D-2B49-B9EE-958A9AFE4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3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19E83-419E-E248-A4DC-CB8600E65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C47A1C-743B-AF4E-A38A-D45FD2ADA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890D7-2159-9D4B-88C6-0A5CFB02A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4A0E0-21C6-8D47-909E-63BB18C44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6EB3C-EBC3-5D47-8F26-D4F5AE728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26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1FF29-8A07-5E49-AD62-0526D1EE8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24975A-4144-DE42-B287-CC5C1A1A8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8BC45-22FF-A54B-A2F0-4AE7D0B05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9BD0F-0A9D-1C47-A9B9-77DEEA350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A5B05-ABB1-AD4A-95B7-AB636E648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66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EFDE53-C508-8045-81F4-BCBC454BF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78EB8E-A94E-1648-BAF5-F063498738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7D3A-BC8B-3F4C-80DB-A14BD8F3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FAA57-2A2B-CB4F-9E48-7AB73FC7C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C3DD6-61AE-6A47-817C-6484684C8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39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537DA-A963-A44F-B263-672CAEB9D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25DDC-78F0-6C43-8C0A-AC89CDDE4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03917-557B-F94F-BB7A-C4E9FD8FA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F81E7-8509-5D4E-9A3B-2CE068475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95FA7-CE5F-034B-A5B8-EFEBB7F1B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03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768A0-43D9-5546-AE1A-AC71870CF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9C3E6-098A-FB47-AB3F-17F00AEA7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C5BD2-CEC6-8149-B6D6-B6462BF9B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F6677-D117-2344-9FF0-D72BCDC75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95257-73D7-E248-AC79-D29672646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69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E0F4A-15AC-EA4A-AA3F-867525F18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D465F-DAC1-4842-9CA9-BB349F47A0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438C4C-95AA-304A-ACBE-B6584C8FF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94CC0-FEDC-E745-A293-E03812EF3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F2598-0EAD-874E-81C9-53F640E42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C94AC-7022-DF4E-AD00-86D1F4190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322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ABA3-085E-6E4C-AA28-57D02B291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150AC-4CA4-1943-B009-E263FBB71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0B00D9-025C-7143-84BD-EE0D7C363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2B847C-BC43-544A-8A36-D8D997EF32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3BA936-78B0-CC41-A27E-1706C62795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3D22C6-16A4-6144-8686-A12639B32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54D324-2C32-3E4A-AC77-C58EC56A1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847BC1-BD80-B24D-AAF3-AD4A4A06C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79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80010-991C-0844-B208-338520CF1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3C7016-8BD8-D140-946A-69E8D205B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9BEDED-AD56-FF4B-8619-96F8FD91E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D3CA8-C08B-C949-887C-513FE494B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43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EFDE3D-F7D6-064E-B060-F131312A3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4FCC44-82EE-D942-9C58-013F4F65D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CF018-76CF-3444-9A0D-B2041B1EA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5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6876B-86D4-6B41-A84C-98C992ED8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C5378-AABB-9A4E-962F-38CB7B307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660CE-1F8D-414B-A081-F556984C0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3BAA93-D2E0-A045-AA52-7E8E0110E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1385F-3F55-4E45-B942-9B3410BD7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2240F-A05E-7646-A594-8CBAAB5D9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82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AA3B5-B2D3-8544-A8A3-01AD56911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78DEE8-F23D-6742-BF30-EF429D7E64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F7C740-5797-FE4A-9023-544898CFE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6BA22-FED8-6C40-A63B-B3C06B196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58A27-67E9-7C40-99E2-1E2D2E3E2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3A07B-1806-D844-B584-6C98321F2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94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CE46C-732E-B340-9D53-6494AE458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F5B8D-E76D-D645-9F0B-789BF9CE9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C31E5-2B4B-3944-B5EE-2E8574164E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107C3-12ED-5D42-B995-924FA1324FD4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41B01-B818-FB4A-9588-82DE09F2E8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AB024-5B2E-AD4F-86DC-FD578C238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06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4B609-7EDE-AF42-93AC-800341AEA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sanity-check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90CEDD-C5FE-3E48-9C7F-1589476FD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736" y="2692506"/>
            <a:ext cx="3930831" cy="26175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8E5C36-BAC4-B745-A78B-328453346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995" y="2761787"/>
            <a:ext cx="3930831" cy="26407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B91B848-F276-954E-9209-FCDC837E6054}"/>
              </a:ext>
            </a:extLst>
          </p:cNvPr>
          <p:cNvSpPr txBox="1"/>
          <p:nvPr/>
        </p:nvSpPr>
        <p:spPr>
          <a:xfrm>
            <a:off x="2952206" y="5402499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D9FC82-9E19-5748-B4C3-0B571144FF3D}"/>
              </a:ext>
            </a:extLst>
          </p:cNvPr>
          <p:cNvSpPr txBox="1"/>
          <p:nvPr/>
        </p:nvSpPr>
        <p:spPr>
          <a:xfrm>
            <a:off x="8036678" y="5402499"/>
            <a:ext cx="818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Reality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764A20-1FCA-F347-8375-CCF01E2F49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8736" y="2763747"/>
            <a:ext cx="3930831" cy="26387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9E3E7CF-7932-814B-8798-DD8125DC655E}"/>
              </a:ext>
            </a:extLst>
          </p:cNvPr>
          <p:cNvSpPr txBox="1"/>
          <p:nvPr/>
        </p:nvSpPr>
        <p:spPr>
          <a:xfrm>
            <a:off x="4667794" y="6278880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Good enough?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BBD7C60-BD79-2A42-BBA2-EE05465093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5860" y="5864248"/>
            <a:ext cx="1934391" cy="5434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01752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B9EA4-EB6E-4F47-AA42-29EB5CF6B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Latencies on the client side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8AE457A-6D14-0643-B781-16B0E82EB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188" y="2527550"/>
            <a:ext cx="5486400" cy="275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3133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4B609-7EDE-AF42-93AC-800341AEA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Upcall Performance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20CDC3-6400-BE4C-9977-3EC7C518B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98" y="2745740"/>
            <a:ext cx="3537782" cy="2374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D5FE85-06A2-A54E-B6A6-128B49C4B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004" y="1106691"/>
            <a:ext cx="3537782" cy="2374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1660E2-F123-DD4E-B2E4-79185B6316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5003" y="4057238"/>
            <a:ext cx="3537783" cy="23749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2AD888-8208-7246-B584-4635507815D7}"/>
              </a:ext>
            </a:extLst>
          </p:cNvPr>
          <p:cNvSpPr txBox="1"/>
          <p:nvPr/>
        </p:nvSpPr>
        <p:spPr>
          <a:xfrm>
            <a:off x="1484308" y="5272494"/>
            <a:ext cx="2620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Upcall = 20% of page fault</a:t>
            </a:r>
          </a:p>
          <a:p>
            <a:r>
              <a:rPr lang="en-US" dirty="0"/>
              <a:t>Kona limit ~ 100k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C56E8BE-EFE9-2749-BA6D-1E8370394DE7}"/>
              </a:ext>
            </a:extLst>
          </p:cNvPr>
          <p:cNvCxnSpPr>
            <a:cxnSpLocks/>
          </p:cNvCxnSpPr>
          <p:nvPr/>
        </p:nvCxnSpPr>
        <p:spPr>
          <a:xfrm flipV="1">
            <a:off x="4249783" y="2394857"/>
            <a:ext cx="1776548" cy="13411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8D3093A-94E0-1D41-938F-E06E8A5C46C2}"/>
              </a:ext>
            </a:extLst>
          </p:cNvPr>
          <p:cNvCxnSpPr>
            <a:cxnSpLocks/>
          </p:cNvCxnSpPr>
          <p:nvPr/>
        </p:nvCxnSpPr>
        <p:spPr>
          <a:xfrm>
            <a:off x="4249783" y="4058193"/>
            <a:ext cx="1952933" cy="12752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2D9B5AE-C57C-C642-ADF0-9DC41DC7BD48}"/>
              </a:ext>
            </a:extLst>
          </p:cNvPr>
          <p:cNvSpPr txBox="1"/>
          <p:nvPr/>
        </p:nvSpPr>
        <p:spPr>
          <a:xfrm rot="19343687">
            <a:off x="4528209" y="2657669"/>
            <a:ext cx="12196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Upcall to 5%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7BAEA9-28FB-3243-B3AE-CD013194F61B}"/>
              </a:ext>
            </a:extLst>
          </p:cNvPr>
          <p:cNvSpPr txBox="1"/>
          <p:nvPr/>
        </p:nvSpPr>
        <p:spPr>
          <a:xfrm rot="2048667">
            <a:off x="4925617" y="4147757"/>
            <a:ext cx="10674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Kona limit </a:t>
            </a:r>
          </a:p>
          <a:p>
            <a:r>
              <a:rPr lang="en-US" sz="1600" dirty="0"/>
              <a:t>To 300k</a:t>
            </a:r>
          </a:p>
        </p:txBody>
      </p:sp>
    </p:spTree>
    <p:extLst>
      <p:ext uri="{BB962C8B-B14F-4D97-AF65-F5344CB8AC3E}">
        <p14:creationId xmlns:p14="http://schemas.microsoft.com/office/powerpoint/2010/main" val="457544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55769-0353-934E-95DD-4DA5B2B92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C672E-7C5B-A64C-8967-DC288F110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85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90593</TotalTime>
  <Words>33</Words>
  <Application>Microsoft Macintosh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Model sanity-check</vt:lpstr>
      <vt:lpstr>Latencies on the client side</vt:lpstr>
      <vt:lpstr>Upcall Performance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Shenango running!</dc:title>
  <dc:creator>Anil Yelam</dc:creator>
  <cp:lastModifiedBy>Anil Yelam (c)</cp:lastModifiedBy>
  <cp:revision>70</cp:revision>
  <dcterms:created xsi:type="dcterms:W3CDTF">2021-07-23T17:41:37Z</dcterms:created>
  <dcterms:modified xsi:type="dcterms:W3CDTF">2021-12-08T20:24:56Z</dcterms:modified>
</cp:coreProperties>
</file>