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95" r:id="rId2"/>
    <p:sldId id="300" r:id="rId3"/>
    <p:sldId id="303" r:id="rId4"/>
    <p:sldId id="305" r:id="rId5"/>
    <p:sldId id="311" r:id="rId6"/>
    <p:sldId id="312" r:id="rId7"/>
    <p:sldId id="308" r:id="rId8"/>
    <p:sldId id="302" r:id="rId9"/>
    <p:sldId id="301" r:id="rId10"/>
    <p:sldId id="306" r:id="rId11"/>
    <p:sldId id="307" r:id="rId12"/>
    <p:sldId id="298" r:id="rId13"/>
    <p:sldId id="309" r:id="rId14"/>
    <p:sldId id="310" r:id="rId15"/>
    <p:sldId id="297" r:id="rId16"/>
    <p:sldId id="282" r:id="rId17"/>
    <p:sldId id="288" r:id="rId18"/>
    <p:sldId id="287" r:id="rId19"/>
    <p:sldId id="289" r:id="rId20"/>
    <p:sldId id="290" r:id="rId21"/>
    <p:sldId id="29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/>
    <p:restoredTop sz="88339"/>
  </p:normalViewPr>
  <p:slideViewPr>
    <p:cSldViewPr snapToGrid="0" snapToObjects="1">
      <p:cViewPr varScale="1">
        <p:scale>
          <a:sx n="136" d="100"/>
          <a:sy n="136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F6AC8-1D88-164E-8A6C-BE4512652DB7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36649-A6AB-4944-B850-656383FA9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more cores </a:t>
            </a:r>
          </a:p>
          <a:p>
            <a:r>
              <a:rPr lang="en-US" dirty="0"/>
              <a:t>Add more x-axis data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74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34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B496-3CEC-8E47-8483-A1D3FA404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E3ED4-371C-6E40-BA84-CA2B4A9C5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5D4A-41EA-7049-A4D1-79E4A547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AAC1-1B32-D148-85EC-93FF3B3B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8B5D2-1750-E940-83A0-8A703123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1862-93F1-8A48-A38D-AC09829B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8F6F4-BDA7-F145-9B57-464528591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DC19-0C05-6443-8B37-0BF95FE6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EF5E-DE9A-DB40-B2A3-68A572D0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594BF-9868-914B-9102-C99BE4D9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E3285-BAE8-254D-944E-1EA9B8751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626AA-D73B-674A-93DF-158742D62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3905-5329-3449-AEB0-BD5317F4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27F8-C5FC-F049-9230-744337C8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2E09-52F7-DB4F-BE27-17BD0A64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8CF0-8CC4-0748-B048-EF5CDE48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F2A5-F83F-6B47-901B-17A2AED8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869A5-2513-9241-AEA4-3FA78FC1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CCD4-C989-1441-B03E-1C1068F8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3E35-0FE4-9A49-A2E5-8E9BB6F4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7BE1-EC10-8847-98E6-7AB92879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4D326-3CE8-AF47-B8DD-707839434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15C87-7624-7844-AD81-F196E494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C7F27-6C56-9A4E-A78F-4C16A1EF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40EC-2459-6349-84FF-43BC4EF6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D9C7-B978-784D-8040-F0BCB443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2150-5B44-EC48-92FD-7406484D6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0065-5009-F54F-8941-A80E15EC2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FA3F4-E3C3-A64C-AB4C-D3BA8BB5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A91A-F64B-BF40-B20A-044F5F01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A2529-FBA9-3246-9A9F-AFF58C29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5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E8DF-37C6-6E44-8839-0CF52F26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8F72-429E-134B-9B71-082B77BC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8D832-B766-D541-A557-44E0DB2AB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76981-D25F-364B-BD02-18106C756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89B8F-D9D3-914A-98D2-8D8A99087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870E4-7F1C-7142-8C27-6A7109F6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1E786-B35F-A14A-B35C-1E9F2EF9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E51D-7278-F147-A94E-D3A603A0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2C9-214D-A04A-A9ED-22F75C81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B5BB4-39E4-4841-A058-150F5811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73B95-453E-CE4C-808B-4C6D7999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3E694-04FD-B94B-88DC-84A1AA8D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99600-5C83-8544-B08D-1031C802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3BEBE-8C8D-1A4C-BBE3-CD25D33D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53B90-A0EA-DB4A-95F8-FA1218AA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F6DE-22DB-9042-B9F8-730510DC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AE38-06D6-F248-BF57-5533C872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A5F66-2252-5040-B545-044FE161E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A7F6-A53F-2A4F-9457-24105FF3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1818A-227D-FE44-8132-ADEE3C3E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14B55-DE8F-6046-A203-873C295C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45F-44C2-6C44-804C-833357F4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392BF-8F22-5345-AF83-EDB981780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636BF-565A-4F47-BD96-832A94F7F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3BFF7-D003-514E-9554-5C083AD2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1FC3-F746-7644-B6C8-7B3EFB9A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2F803-66FE-3E43-A04F-8254A668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98FBC-AE59-F24B-A64A-4DC71ED6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4B40B-ACD6-A344-8376-17B0B4CC5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AFB9-5734-7C49-B362-648F0338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D2B8-C4F7-E646-A2CD-0FCE78547B80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7DE9-68DD-124F-994C-5951E5004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1F32-C252-2B4F-ABEB-D0C4947E8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CE6E-CACB-174B-8599-563D2F9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998C5-3CA1-484F-94B3-A3B81EDACC9D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Fastswap</a:t>
            </a:r>
          </a:p>
          <a:p>
            <a:r>
              <a:rPr lang="en-US"/>
              <a:t>Benchmark </a:t>
            </a:r>
            <a:r>
              <a:rPr lang="en-US" dirty="0"/>
              <a:t>from AIFM paper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Scaling Kona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Paper 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801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018A-B6AC-814A-8280-552440C1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Hopscotch Scalability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82144E-D03D-014F-A229-123719725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50" y="2235994"/>
            <a:ext cx="54991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55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454D-FF17-0348-BE4B-208444BA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locking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9C3BC1-CB22-0541-B8A4-B70D7B6CC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412" y="2333550"/>
            <a:ext cx="5231225" cy="335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69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38A2-C2C4-8742-803B-B7C0AF73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Decoupling from Kona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4CC47-D92C-004A-8241-C8E78149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Talked to Nadav</a:t>
            </a:r>
          </a:p>
          <a:p>
            <a:r>
              <a:rPr lang="en-US" dirty="0" err="1"/>
              <a:t>Umap</a:t>
            </a:r>
            <a:r>
              <a:rPr lang="en-US" dirty="0"/>
              <a:t> as root</a:t>
            </a:r>
          </a:p>
          <a:p>
            <a:pPr lvl="1"/>
            <a:r>
              <a:rPr lang="en-US" dirty="0" err="1"/>
              <a:t>Umap</a:t>
            </a:r>
            <a:r>
              <a:rPr lang="en-US" dirty="0"/>
              <a:t> scales with page fault load</a:t>
            </a:r>
          </a:p>
          <a:p>
            <a:pPr lvl="1"/>
            <a:r>
              <a:rPr lang="en-US" dirty="0" err="1"/>
              <a:t>Umap</a:t>
            </a:r>
            <a:r>
              <a:rPr lang="en-US" dirty="0"/>
              <a:t> does proper LRU eviction</a:t>
            </a:r>
          </a:p>
          <a:p>
            <a:pPr lvl="1"/>
            <a:r>
              <a:rPr lang="en-US"/>
              <a:t>Provides baseline</a:t>
            </a:r>
            <a:endParaRPr lang="en-US" dirty="0"/>
          </a:p>
          <a:p>
            <a:r>
              <a:rPr lang="en-US" dirty="0"/>
              <a:t>We’re not using any of the Kona’s contributions</a:t>
            </a:r>
          </a:p>
        </p:txBody>
      </p:sp>
    </p:spTree>
    <p:extLst>
      <p:ext uri="{BB962C8B-B14F-4D97-AF65-F5344CB8AC3E}">
        <p14:creationId xmlns:p14="http://schemas.microsoft.com/office/powerpoint/2010/main" val="624847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38A2-C2C4-8742-803B-B7C0AF73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Decoupling from Kona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25108E-BCB0-1D4B-9134-8A5F222EA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70723"/>
              </p:ext>
            </p:extLst>
          </p:nvPr>
        </p:nvGraphicFramePr>
        <p:xfrm>
          <a:off x="838199" y="1857079"/>
          <a:ext cx="10515600" cy="454985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399327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121750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829508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14208174"/>
                    </a:ext>
                  </a:extLst>
                </a:gridCol>
              </a:tblGrid>
              <a:tr h="558539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Kona/Kailua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Nadav’s Kona </a:t>
                      </a:r>
                    </a:p>
                    <a:p>
                      <a:r>
                        <a:rPr lang="en-US" dirty="0"/>
                        <a:t>(Future of Kailua)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287455"/>
                  </a:ext>
                </a:extLst>
              </a:tr>
              <a:tr h="5585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301901"/>
                  </a:ext>
                </a:extLst>
              </a:tr>
              <a:tr h="5585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14320"/>
                  </a:ext>
                </a:extLst>
              </a:tr>
              <a:tr h="5585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13533"/>
                  </a:ext>
                </a:extLst>
              </a:tr>
              <a:tr h="5585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544667"/>
                  </a:ext>
                </a:extLst>
              </a:tr>
              <a:tr h="5585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27590"/>
                  </a:ext>
                </a:extLst>
              </a:tr>
              <a:tr h="5585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57705"/>
                  </a:ext>
                </a:extLst>
              </a:tr>
              <a:tr h="5585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97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149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7DDC-57D0-C744-AB92-D7BE616C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F29B8-246B-B844-8845-EB717E8F4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revision by end of the month</a:t>
            </a:r>
          </a:p>
          <a:p>
            <a:pPr lvl="1"/>
            <a:r>
              <a:rPr lang="en-US" dirty="0"/>
              <a:t>Will send out another version before the last week</a:t>
            </a:r>
          </a:p>
          <a:p>
            <a:pPr lvl="1"/>
            <a:r>
              <a:rPr lang="en-US" dirty="0"/>
              <a:t>Need to send out to Nadav as well</a:t>
            </a:r>
          </a:p>
          <a:p>
            <a:r>
              <a:rPr lang="en-US" dirty="0"/>
              <a:t>Another app that is not latency-sensitive</a:t>
            </a:r>
          </a:p>
        </p:txBody>
      </p:sp>
    </p:spTree>
    <p:extLst>
      <p:ext uri="{BB962C8B-B14F-4D97-AF65-F5344CB8AC3E}">
        <p14:creationId xmlns:p14="http://schemas.microsoft.com/office/powerpoint/2010/main" val="2742503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59324-D6E1-7640-9E74-86620FB6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AIFM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8F40A8-E9BF-3145-B47D-73B76D602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07" y="1839348"/>
            <a:ext cx="8686986" cy="29494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834082-A66B-324B-AE46-87A8572DDA13}"/>
              </a:ext>
            </a:extLst>
          </p:cNvPr>
          <p:cNvSpPr txBox="1"/>
          <p:nvPr/>
        </p:nvSpPr>
        <p:spPr>
          <a:xfrm>
            <a:off x="1244338" y="5448693"/>
            <a:ext cx="5755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26GB total memory (10 GB hash table, 16 GB blob array)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 GB local memory for (a), s =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59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DD5FD-70B1-C54F-A462-53E36CCFC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Fastswap with error bars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947BB1-FD08-9C4E-89E2-514E2DF59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67070"/>
            <a:ext cx="11217161" cy="25238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5704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F6917-6994-9F4E-BDAC-1CE9B71F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core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28BF36-31EE-B44D-98D9-5CFFCF895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508" y="2012326"/>
            <a:ext cx="9250837" cy="28333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6099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F6917-6994-9F4E-BDAC-1CE9B71F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cores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B83014-BC17-5548-AC40-B9D7534E9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08" y="2033256"/>
            <a:ext cx="9250837" cy="28333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2172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F6917-6994-9F4E-BDAC-1CE9B71F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cores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CA7223-2DEE-1D48-AB2B-C2B96ECA6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08" y="2033256"/>
            <a:ext cx="9250837" cy="28333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591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3C28-9274-6648-BB74-BC2FEC8B3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Rudimentary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3BAC-44F2-644E-A42F-6782CCEBF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core</a:t>
            </a:r>
          </a:p>
          <a:p>
            <a:r>
              <a:rPr lang="en-US" dirty="0"/>
              <a:t>No page faults yet</a:t>
            </a:r>
          </a:p>
          <a:p>
            <a:r>
              <a:rPr lang="en-US" dirty="0"/>
              <a:t>1M keys</a:t>
            </a:r>
          </a:p>
          <a:p>
            <a:r>
              <a:rPr lang="en-US" dirty="0"/>
              <a:t>8KB array items</a:t>
            </a:r>
          </a:p>
          <a:p>
            <a:endParaRPr lang="en-US" dirty="0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1830FF2-6524-D448-B626-2F0119B00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741" y="1977592"/>
            <a:ext cx="6078059" cy="40474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818C1E-97AF-B948-A6E2-F6F105EBD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41" y="1977591"/>
            <a:ext cx="6304049" cy="40474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4741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F6917-6994-9F4E-BDAC-1CE9B71F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cores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115E79-FBDF-0145-B709-DC599324C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08" y="2033256"/>
            <a:ext cx="9250837" cy="28333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3995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F6917-6994-9F4E-BDAC-1CE9B71F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cores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F9EAD5-60F8-5A40-801B-221F70DC1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09" y="2033256"/>
            <a:ext cx="9250837" cy="28333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595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454D-FF17-0348-BE4B-208444BA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thread-safety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B02D31-5860-534A-9874-D33F6158E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691" y="2322917"/>
            <a:ext cx="5231224" cy="335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3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018A-B6AC-814A-8280-552440C1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Hopscotch Scalability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329600-5051-BE41-84F0-430588818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6450" y="2235994"/>
            <a:ext cx="54991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0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018A-B6AC-814A-8280-552440C1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Zip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24037-F510-BE43-875A-ACE292EAF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50" y="2235994"/>
            <a:ext cx="54991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8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821D-005A-6649-80D5-0AD5BDAB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Kona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018F9-818C-8147-A83D-AE5AA5214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36951"/>
            <a:ext cx="10058400" cy="227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7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4252-E66A-414E-940C-D5965C7CB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54F33-7D65-614E-80A0-8DDCCE9CE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on remote memory (</a:t>
            </a:r>
            <a:r>
              <a:rPr lang="en-US" dirty="0" err="1"/>
              <a:t>kona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Got throughput numbers but getting other details as well</a:t>
            </a:r>
          </a:p>
          <a:p>
            <a:pPr lvl="1"/>
            <a:r>
              <a:rPr lang="en-US" dirty="0"/>
              <a:t>To find locations for page fault annotations, etc.</a:t>
            </a:r>
          </a:p>
        </p:txBody>
      </p:sp>
    </p:spTree>
    <p:extLst>
      <p:ext uri="{BB962C8B-B14F-4D97-AF65-F5344CB8AC3E}">
        <p14:creationId xmlns:p14="http://schemas.microsoft.com/office/powerpoint/2010/main" val="52309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753C-C4D8-8141-9D97-54A7B2EF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A74A0-13DF-0845-8B01-8F75E58CD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Hopscotch design</a:t>
            </a:r>
          </a:p>
          <a:p>
            <a:r>
              <a:rPr lang="en-US" dirty="0"/>
              <a:t>Removing WP faults – tradeoffs </a:t>
            </a:r>
          </a:p>
          <a:p>
            <a:r>
              <a:rPr lang="en-US" dirty="0"/>
              <a:t>Batch page faults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17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454D-FF17-0348-BE4B-208444BA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(Single core, 1M keys)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2CABA-7796-1A48-8231-B94F00CA8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176 Mops baseline 			~ 12 cycles</a:t>
            </a:r>
          </a:p>
          <a:p>
            <a:r>
              <a:rPr lang="en-US" sz="2400" dirty="0"/>
              <a:t>57   Mops with </a:t>
            </a:r>
            <a:r>
              <a:rPr lang="en-US" sz="2400" dirty="0" err="1"/>
              <a:t>rdtsc</a:t>
            </a:r>
            <a:r>
              <a:rPr lang="en-US" sz="2400" dirty="0"/>
              <a:t> 		~ 25 cycles</a:t>
            </a:r>
          </a:p>
          <a:p>
            <a:r>
              <a:rPr lang="en-US" sz="2400" dirty="0"/>
              <a:t>4.6  Mops with HT lookup 		~ 450 cycles/200 ns</a:t>
            </a:r>
          </a:p>
          <a:p>
            <a:pPr lvl="1"/>
            <a:r>
              <a:rPr lang="en-US" sz="2000" dirty="0"/>
              <a:t>6.6 Mops with just hash		~ 300 cycles</a:t>
            </a:r>
          </a:p>
          <a:p>
            <a:r>
              <a:rPr lang="en-US" sz="2400" dirty="0"/>
              <a:t>3.2 Mops with safe GT lookup	~ 690 cycles</a:t>
            </a:r>
          </a:p>
          <a:p>
            <a:r>
              <a:rPr lang="en-US" sz="2400" dirty="0"/>
              <a:t>0.4  Mops with Zip 			~ 6k cycles/3 µs </a:t>
            </a:r>
          </a:p>
          <a:p>
            <a:pPr lvl="1"/>
            <a:r>
              <a:rPr lang="en-US" sz="2000" dirty="0"/>
              <a:t>Cross-checked Zip outputs</a:t>
            </a:r>
          </a:p>
          <a:p>
            <a:pPr lvl="1"/>
            <a:r>
              <a:rPr lang="en-US" sz="2000" dirty="0"/>
              <a:t>Less-randomized zip input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1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26945</TotalTime>
  <Words>280</Words>
  <Application>Microsoft Macintosh PowerPoint</Application>
  <PresentationFormat>Widescreen</PresentationFormat>
  <Paragraphs>65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Update </vt:lpstr>
      <vt:lpstr>Rudimentary benchmark</vt:lpstr>
      <vt:lpstr>Cost of thread-safety</vt:lpstr>
      <vt:lpstr>Hopscotch Scalability</vt:lpstr>
      <vt:lpstr>With Zip</vt:lpstr>
      <vt:lpstr>With Kona</vt:lpstr>
      <vt:lpstr>Next</vt:lpstr>
      <vt:lpstr>Changes</vt:lpstr>
      <vt:lpstr>Breakdown (Single core, 1M keys)</vt:lpstr>
      <vt:lpstr>Hopscotch Scalability</vt:lpstr>
      <vt:lpstr>Cost of locking</vt:lpstr>
      <vt:lpstr>Decoupling from Kona</vt:lpstr>
      <vt:lpstr>Decoupling from Kona</vt:lpstr>
      <vt:lpstr>Next</vt:lpstr>
      <vt:lpstr>AIFM numbers</vt:lpstr>
      <vt:lpstr>Fastswap with error bars</vt:lpstr>
      <vt:lpstr>1 core</vt:lpstr>
      <vt:lpstr>2 cores</vt:lpstr>
      <vt:lpstr>3 cores</vt:lpstr>
      <vt:lpstr>4 cores</vt:lpstr>
      <vt:lpstr>5 cores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Anil Yelam (c)</dc:creator>
  <cp:lastModifiedBy>Anil Yelam (c)</cp:lastModifiedBy>
  <cp:revision>43</cp:revision>
  <dcterms:created xsi:type="dcterms:W3CDTF">2022-04-07T16:58:44Z</dcterms:created>
  <dcterms:modified xsi:type="dcterms:W3CDTF">2022-05-10T19:25:50Z</dcterms:modified>
</cp:coreProperties>
</file>