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42" r:id="rId3"/>
    <p:sldId id="341" r:id="rId4"/>
    <p:sldId id="320" r:id="rId5"/>
    <p:sldId id="324" r:id="rId6"/>
    <p:sldId id="337" r:id="rId7"/>
    <p:sldId id="338" r:id="rId8"/>
    <p:sldId id="311" r:id="rId9"/>
    <p:sldId id="339" r:id="rId10"/>
    <p:sldId id="340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/>
    <p:restoredTop sz="87770"/>
  </p:normalViewPr>
  <p:slideViewPr>
    <p:cSldViewPr snapToGrid="0" snapToObjects="1">
      <p:cViewPr varScale="1">
        <p:scale>
          <a:sx n="135" d="100"/>
          <a:sy n="135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As far as Anil knows</a:t>
            </a:r>
          </a:p>
          <a:p>
            <a:endParaRPr lang="en-US" dirty="0"/>
          </a:p>
          <a:p>
            <a:r>
              <a:rPr lang="en-US" dirty="0"/>
              <a:t>Takeaways</a:t>
            </a:r>
          </a:p>
          <a:p>
            <a:r>
              <a:rPr lang="en-US" dirty="0"/>
              <a:t>We shouldn’t have any problem in building conceptually on </a:t>
            </a:r>
            <a:r>
              <a:rPr lang="en-US" dirty="0" err="1"/>
              <a:t>UMap</a:t>
            </a:r>
            <a:r>
              <a:rPr lang="en-US" dirty="0"/>
              <a:t> in our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0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Takeaways: 100 times or way more than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/>
              <a:t>More results for AIFM benchmark</a:t>
            </a:r>
          </a:p>
          <a:p>
            <a:r>
              <a:rPr lang="en-US" dirty="0"/>
              <a:t>Kailua 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Zipfs</a:t>
            </a:r>
            <a:r>
              <a:rPr lang="en-US" dirty="0"/>
              <a:t>: 1 (4*zip)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9D08A-D0E5-8F49-B38B-21C2EDB5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3EDF-9FF8-C545-B41C-F4F3ED5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15A3-D5E8-D341-A247-36ECE3F5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 for AIFM app?</a:t>
            </a:r>
          </a:p>
          <a:p>
            <a:r>
              <a:rPr lang="en-US" sz="2400" dirty="0"/>
              <a:t>Paper feedback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the queue</a:t>
            </a:r>
          </a:p>
          <a:p>
            <a:r>
              <a:rPr lang="en-US" sz="2000" dirty="0"/>
              <a:t>Batching – no support in Kona</a:t>
            </a:r>
          </a:p>
          <a:p>
            <a:r>
              <a:rPr lang="en-US" sz="2000" dirty="0" err="1"/>
              <a:t>Zipf</a:t>
            </a:r>
            <a:r>
              <a:rPr lang="en-US" sz="2000" dirty="0"/>
              <a:t> for Memcached</a:t>
            </a:r>
          </a:p>
          <a:p>
            <a:r>
              <a:rPr lang="en-US" sz="2000" dirty="0"/>
              <a:t>Use benchmarks from </a:t>
            </a:r>
            <a:r>
              <a:rPr lang="en-US" sz="2000" dirty="0" err="1"/>
              <a:t>UMap</a:t>
            </a:r>
            <a:r>
              <a:rPr lang="en-US" sz="2000" dirty="0"/>
              <a:t>: Sort, Graph app, Asteroid detection </a:t>
            </a:r>
          </a:p>
          <a:p>
            <a:r>
              <a:rPr lang="en-US" sz="2000" dirty="0"/>
              <a:t>Comparison systems: Fastswap vs </a:t>
            </a:r>
            <a:r>
              <a:rPr lang="en-US" sz="2000" dirty="0" err="1"/>
              <a:t>UMap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7201-7AD6-7840-AE48-11848232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2B0B-0F03-124D-882E-50CE3526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CXL – not in this paper.</a:t>
            </a:r>
          </a:p>
          <a:p>
            <a:pPr lvl="1"/>
            <a:r>
              <a:rPr lang="en-US" dirty="0"/>
              <a:t>Would scheduling user threads make sense with CXL?</a:t>
            </a:r>
          </a:p>
          <a:p>
            <a:pPr lvl="1"/>
            <a:r>
              <a:rPr lang="en-US" dirty="0"/>
              <a:t>Would the idea of annotations carry over? Does CXL provide async primitives?</a:t>
            </a:r>
          </a:p>
          <a:p>
            <a:pPr lvl="1"/>
            <a:r>
              <a:rPr lang="en-US" dirty="0"/>
              <a:t>Extending our simulations for CXL</a:t>
            </a:r>
          </a:p>
          <a:p>
            <a:r>
              <a:rPr lang="en-US" dirty="0"/>
              <a:t>Contributions are not crisp – Kona (</a:t>
            </a:r>
            <a:r>
              <a:rPr lang="en-US" dirty="0" err="1"/>
              <a:t>UMap</a:t>
            </a:r>
            <a:r>
              <a:rPr lang="en-US" dirty="0"/>
              <a:t>) as the baseline/motivation</a:t>
            </a:r>
          </a:p>
          <a:p>
            <a:r>
              <a:rPr lang="en-US" dirty="0"/>
              <a:t>More apps – in progress</a:t>
            </a:r>
          </a:p>
          <a:p>
            <a:r>
              <a:rPr lang="en-US" dirty="0"/>
              <a:t>Contributions not enough – let’s evaluate this in the next revision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930E-C7ED-3242-8B6B-AB5FD835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Kona, Kailua and </a:t>
            </a:r>
            <a:r>
              <a:rPr lang="en-US" dirty="0" err="1"/>
              <a:t>UMap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EEF475-4C4C-A540-A466-DCBED748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91993"/>
              </p:ext>
            </p:extLst>
          </p:nvPr>
        </p:nvGraphicFramePr>
        <p:xfrm>
          <a:off x="908982" y="1449508"/>
          <a:ext cx="10098384" cy="484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45169">
                  <a:extLst>
                    <a:ext uri="{9D8B030D-6E8A-4147-A177-3AD203B41FA5}">
                      <a16:colId xmlns:a16="http://schemas.microsoft.com/office/drawing/2014/main" val="639932797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912175044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1182950879"/>
                    </a:ext>
                  </a:extLst>
                </a:gridCol>
                <a:gridCol w="957533">
                  <a:extLst>
                    <a:ext uri="{9D8B030D-6E8A-4147-A177-3AD203B41FA5}">
                      <a16:colId xmlns:a16="http://schemas.microsoft.com/office/drawing/2014/main" val="4014208174"/>
                    </a:ext>
                  </a:extLst>
                </a:gridCol>
                <a:gridCol w="2122158">
                  <a:extLst>
                    <a:ext uri="{9D8B030D-6E8A-4147-A177-3AD203B41FA5}">
                      <a16:colId xmlns:a16="http://schemas.microsoft.com/office/drawing/2014/main" val="3085503438"/>
                    </a:ext>
                  </a:extLst>
                </a:gridCol>
              </a:tblGrid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Nadav’s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7455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Basic </a:t>
                      </a:r>
                      <a:r>
                        <a:rPr lang="en-US" dirty="0" err="1"/>
                        <a:t>Userfaultfd</a:t>
                      </a:r>
                      <a:r>
                        <a:rPr lang="en-US" dirty="0"/>
                        <a:t> (Kernel 5.9+)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1901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RDMA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4320"/>
                  </a:ext>
                </a:extLst>
              </a:tr>
              <a:tr h="1493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Userfaultfd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Improvements v1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faulting thread polling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page fault monitoring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In-place page fault resolution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io-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uring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preallocation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prefetch by faulting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(but we don’t use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Orthogonal</a:t>
                      </a:r>
                    </a:p>
                    <a:p>
                      <a:pPr algn="ctr"/>
                      <a:r>
                        <a:rPr lang="en-US" sz="1600" dirty="0"/>
                        <a:t>Some of them contrast with user faults?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13533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Advanced eviction policies 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access info)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44667"/>
                  </a:ext>
                </a:extLst>
              </a:tr>
              <a:tr h="804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Userfaultfd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Improvements v2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Vectored ops for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madvise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uffd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TLB stuff on these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27590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I/O decoupling (aka multiple fillers/evictors)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57705"/>
                  </a:ext>
                </a:extLst>
              </a:tr>
              <a:tr h="550831">
                <a:tc>
                  <a:txBody>
                    <a:bodyPr/>
                    <a:lstStyle/>
                    <a:p>
                      <a:r>
                        <a:rPr lang="en-US" dirty="0"/>
                        <a:t>API: User-controlled fetching, pinning, read-ahead,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78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A7BD89-EBE6-394D-8CFB-8BB001C3DA47}"/>
              </a:ext>
            </a:extLst>
          </p:cNvPr>
          <p:cNvSpPr/>
          <p:nvPr/>
        </p:nvSpPr>
        <p:spPr>
          <a:xfrm>
            <a:off x="6987162" y="1216348"/>
            <a:ext cx="1923925" cy="555231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Kailua</a:t>
            </a:r>
          </a:p>
        </p:txBody>
      </p:sp>
    </p:spTree>
    <p:extLst>
      <p:ext uri="{BB962C8B-B14F-4D97-AF65-F5344CB8AC3E}">
        <p14:creationId xmlns:p14="http://schemas.microsoft.com/office/powerpoint/2010/main" val="40398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Kona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46CBC-3870-434E-92C1-F7322C33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369274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311-FEE8-8B42-A193-218D04E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upcalls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6DCBB-DD7A-2D44-AE7E-44893100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2352789"/>
            <a:ext cx="10922598" cy="2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Zipfs</a:t>
            </a:r>
            <a:r>
              <a:rPr lang="en-US" dirty="0"/>
              <a:t>: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23D56-1AB9-7B43-B669-352C1F97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31" y="2296948"/>
            <a:ext cx="9993148" cy="33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Zipfs</a:t>
            </a:r>
            <a:r>
              <a:rPr lang="en-US" dirty="0"/>
              <a:t>: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CFFC9-64F8-7543-B817-71B13931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3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Snappy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F7C64-DB22-544B-AD69-B320561F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330450"/>
            <a:ext cx="10731500" cy="219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6DBFB2-653A-4647-8B8C-EC9123DC62C7}"/>
              </a:ext>
            </a:extLst>
          </p:cNvPr>
          <p:cNvSpPr/>
          <p:nvPr/>
        </p:nvSpPr>
        <p:spPr>
          <a:xfrm>
            <a:off x="9963807" y="1954924"/>
            <a:ext cx="1786759" cy="2816773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Zipfs</a:t>
            </a:r>
            <a:r>
              <a:rPr lang="en-US" dirty="0"/>
              <a:t>: 1 (4*zip)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4D231-2C57-B640-A12C-17969902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31466</TotalTime>
  <Words>312</Words>
  <Application>Microsoft Macintosh PowerPoint</Application>
  <PresentationFormat>Widescreen</PresentationFormat>
  <Paragraphs>92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Update </vt:lpstr>
      <vt:lpstr>Feedback</vt:lpstr>
      <vt:lpstr>Kona, Kailua and UMap</vt:lpstr>
      <vt:lpstr>With Kona</vt:lpstr>
      <vt:lpstr>With upcalls</vt:lpstr>
      <vt:lpstr>Zipfs: 1</vt:lpstr>
      <vt:lpstr>Zipfs: 1</vt:lpstr>
      <vt:lpstr>Snappy Performance</vt:lpstr>
      <vt:lpstr>Zipfs: 1 (4*zip)</vt:lpstr>
      <vt:lpstr>Zipfs: 1 (4*zip)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81</cp:revision>
  <dcterms:created xsi:type="dcterms:W3CDTF">2022-04-07T16:58:44Z</dcterms:created>
  <dcterms:modified xsi:type="dcterms:W3CDTF">2022-05-17T23:02:44Z</dcterms:modified>
</cp:coreProperties>
</file>