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  <a:p>
            <a:r>
              <a:rPr lang="en-US" dirty="0"/>
              <a:t>Fastswap</a:t>
            </a:r>
          </a:p>
          <a:p>
            <a:r>
              <a:rPr lang="en-US" dirty="0"/>
              <a:t>Kona scalability</a:t>
            </a:r>
          </a:p>
        </p:txBody>
      </p:sp>
    </p:spTree>
    <p:extLst>
      <p:ext uri="{BB962C8B-B14F-4D97-AF65-F5344CB8AC3E}">
        <p14:creationId xmlns:p14="http://schemas.microsoft.com/office/powerpoint/2010/main" val="9912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D5AF-3D1A-E245-9AA4-C6311458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7C26-B9AF-1645-8952-E26B37AA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4F1-38A3-F844-90F7-FC6A16C9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A53F-0ADE-BF46-911F-86041448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C430B-0D44-0640-8AE2-6443E8D2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88" y="2593154"/>
            <a:ext cx="4684412" cy="2816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17081-0FC5-D443-86C3-FEF1C89D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9" y="2593154"/>
            <a:ext cx="4684412" cy="2816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703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Status</vt:lpstr>
      <vt:lpstr>PowerPoint Presentation</vt:lpstr>
      <vt:lpstr>Kona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</cp:revision>
  <dcterms:created xsi:type="dcterms:W3CDTF">2022-04-07T16:58:44Z</dcterms:created>
  <dcterms:modified xsi:type="dcterms:W3CDTF">2022-04-11T22:09:00Z</dcterms:modified>
</cp:coreProperties>
</file>