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8" r:id="rId4"/>
    <p:sldId id="269" r:id="rId5"/>
    <p:sldId id="270" r:id="rId6"/>
    <p:sldId id="271" r:id="rId7"/>
    <p:sldId id="272" r:id="rId8"/>
    <p:sldId id="275" r:id="rId9"/>
    <p:sldId id="273" r:id="rId10"/>
    <p:sldId id="263" r:id="rId11"/>
    <p:sldId id="264" r:id="rId12"/>
    <p:sldId id="265" r:id="rId13"/>
    <p:sldId id="276" r:id="rId14"/>
    <p:sldId id="278" r:id="rId15"/>
    <p:sldId id="279" r:id="rId16"/>
    <p:sldId id="280" r:id="rId17"/>
    <p:sldId id="277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34"/>
    <p:restoredTop sz="94707"/>
  </p:normalViewPr>
  <p:slideViewPr>
    <p:cSldViewPr snapToGrid="0" snapToObjects="1">
      <p:cViewPr varScale="1">
        <p:scale>
          <a:sx n="130" d="100"/>
          <a:sy n="130" d="100"/>
        </p:scale>
        <p:origin x="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BCE36-E6CC-C94F-810A-3EA97AF4B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FEA04-54DE-DB40-9631-4996F65EB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D2DAA-67ED-0E49-9756-FF629120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4A9B-2F12-7C45-A850-BC034DE5D71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33E0D-0C4C-C046-AC74-35B7D674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E346A-94BA-9B46-9364-1BF7678E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EC2-667D-784A-957B-D4718DE2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5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54EC-A8EF-1644-AAFC-D6F2EA53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CE3B0-3F0B-4246-92BD-95CDB23A0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7641C-1DBC-AD4B-886B-7AE33D51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4A9B-2F12-7C45-A850-BC034DE5D71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755C8-0379-8447-A96C-601942DE5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5F719-BD03-204F-8754-C67876126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EC2-667D-784A-957B-D4718DE2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4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82FA71-CC11-674D-9B80-BD30EDAF9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47FA6-A98A-8F42-ADE2-3476A01D4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13C7E-6E7B-2E4A-B941-7AE7AD13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4A9B-2F12-7C45-A850-BC034DE5D71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CE3D4-F5D9-964B-8406-8ED45BC8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1AB60-5B8A-8E48-81E4-7A95F00E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EC2-667D-784A-957B-D4718DE2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4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9414-F45D-9B4A-9679-1B6B9F29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3B8DF-5687-FF4B-BDF4-4A8FBB6E0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1FC28-B6A7-6F4C-8008-9C0D7ED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4A9B-2F12-7C45-A850-BC034DE5D71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E0349-264A-FB45-9AB7-F2DE64FF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3D538-515B-614F-943A-061EADB3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EC2-667D-784A-957B-D4718DE2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2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ACC9-8C8D-F14C-933F-ACA5176FA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DAF31-DF29-2249-9C15-C648ABC80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A8801-E576-7B41-A17F-4281AAA4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4A9B-2F12-7C45-A850-BC034DE5D71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4C03C-0F85-6448-A413-9BAD8E60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2B55D-B8F9-984F-958C-A7BD581E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EC2-667D-784A-957B-D4718DE2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5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73CD-C32B-8444-A7E1-9CFB684A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092F7-A9BB-0147-BD4C-232E3074F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8A21E-C34C-0C41-9266-A09473A54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0D4F5-4294-3448-8B7F-6972838A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4A9B-2F12-7C45-A850-BC034DE5D71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1039D-16D4-4242-A5CC-89C5FC23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44836-BAC6-BA43-BD01-BB6B4630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EC2-667D-784A-957B-D4718DE2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4A32C-595C-544C-8596-978857301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2A1D1-7271-7743-8A78-CCDAF0959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BE47E-668F-394B-A54E-710C514CB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7605B-E7A5-D94E-B41D-839FA1430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48D9D1-1B45-2E40-86E6-54B4B16A8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9BD9C6-C809-354F-B484-D34F8701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4A9B-2F12-7C45-A850-BC034DE5D71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4D13F-F463-F040-9A44-14ED5B85B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D63F9A-F821-C549-89E9-CCD3BAEB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EC2-667D-784A-957B-D4718DE2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D591-E33C-E54D-9058-1C42ABCD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13AE9-D31E-0C4E-B63E-4FAEF2B8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4A9B-2F12-7C45-A850-BC034DE5D71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C9983-B8ED-314A-99DC-791C18CB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BEE09-D79A-3A4A-BB49-15DCB8DC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EC2-667D-784A-957B-D4718DE2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2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A1771-A88F-DD41-B6BE-17C7E3FD4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4A9B-2F12-7C45-A850-BC034DE5D71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27B30-92E1-464F-AE3E-E6FBF2ED3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47B10-D128-304A-A19B-8CF1ED1D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EC2-667D-784A-957B-D4718DE2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7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0C11B-F0D5-E046-BCE1-B40599957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A0978-CD9A-794B-A27D-90A16EB6F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559A2-E829-5946-81B5-2C2CF9A06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477D5-0A2E-3C4C-8000-00F4B55A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4A9B-2F12-7C45-A850-BC034DE5D71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5CDC8-15B0-2A4E-9AB6-EDA0042C2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C990B-5CEA-214C-8561-67D93FDD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EC2-667D-784A-957B-D4718DE2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0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C18F-0645-C843-AF96-9A35A6C0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E2107-2A6A-1A41-A9BD-D89912203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4108B-6B4E-814E-8C91-7540C3466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79317-38F0-654C-8993-07D5B52F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4A9B-2F12-7C45-A850-BC034DE5D71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DCF26-B0E0-EF4A-BE75-9EC5D531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640A1-3F79-4849-A005-739DB3C8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EC2-667D-784A-957B-D4718DE2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4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F6EAB7-E2B8-444E-8E52-3A6B8C33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7F34A-9276-184D-A1A1-1F4B173AD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F9BD8-D493-0643-B8AD-1FB55509F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14A9B-2F12-7C45-A850-BC034DE5D71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3FFB5-2CB9-FC40-AF3F-389042997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4384-8222-DE45-B14D-4F3C26031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D5EC2-667D-784A-957B-D4718DE2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7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6B833-9C36-5F4F-B9A8-EC593950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DC92-8846-FA4C-9488-D4BAA9173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Got some results with Memcached</a:t>
            </a:r>
          </a:p>
          <a:p>
            <a:r>
              <a:rPr lang="en-US" dirty="0"/>
              <a:t>Finished an early draft of paper</a:t>
            </a:r>
          </a:p>
          <a:p>
            <a:r>
              <a:rPr lang="en-US" dirty="0"/>
              <a:t>Working with Fastswap now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83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10ED-BE21-6342-80E5-A6696E28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faults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6249F5-AF30-5541-AAE6-194F2CF2E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314878" cy="46578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6750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10ED-BE21-6342-80E5-A6696E28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 faults: SYNC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1B5FF1-A53D-6742-A0CC-9B2D9EC21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314878" cy="46578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0003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10ED-BE21-6342-80E5-A6696E28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 faults: ASYNC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808A0F-F586-844A-9C22-5D6DEF7A6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314878" cy="46578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284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10ED-BE21-6342-80E5-A6696E28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faults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EAAF97-2710-2645-B9CC-06D0022B0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7368"/>
            <a:ext cx="10314878" cy="46611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4168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10ED-BE21-6342-80E5-A6696E28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 faults: SYNC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E3BBD-0F40-7B4C-AC65-CFA007867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9028"/>
            <a:ext cx="10314878" cy="46611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5752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10ED-BE21-6342-80E5-A6696E28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 faults: ASYNC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15FFA7-9B5D-4642-BD3A-3CAB481C6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46" y="1690688"/>
            <a:ext cx="10307532" cy="46578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8702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4331-6227-D549-81EC-4DA92677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E1675-F7DE-AC48-AF8E-46119F896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74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2C83-509C-B548-B167-0449ED667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F5CFA-2146-CF41-B06B-D2E9F85CE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32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CDA8-2F96-F84F-AB74-3181D9BA8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without/with warmup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8208A-B709-EA41-9831-A496174F4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974" y="1825625"/>
            <a:ext cx="8827477" cy="22551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71F76E-0324-3C4F-9987-7C754EB60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975" y="4394486"/>
            <a:ext cx="8827477" cy="22551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793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F998-52D2-E947-8D4D-D221DA70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37977-1A47-344A-9553-31E4677F1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‘Biting more than I can chew’</a:t>
            </a:r>
          </a:p>
          <a:p>
            <a:r>
              <a:rPr lang="en-US" dirty="0"/>
              <a:t>Bug 1: Deadlock in Kona – throttle scheduler faults in Kona</a:t>
            </a:r>
          </a:p>
          <a:p>
            <a:r>
              <a:rPr lang="en-US" dirty="0"/>
              <a:t>Bug 2: Deadlock (in Kernel?) – throttle RX to limit waiting threads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092F86-81B4-1549-BABB-A4EF92EFDB33}"/>
              </a:ext>
            </a:extLst>
          </p:cNvPr>
          <p:cNvSpPr/>
          <p:nvPr/>
        </p:nvSpPr>
        <p:spPr>
          <a:xfrm>
            <a:off x="5084884" y="4926203"/>
            <a:ext cx="2776330" cy="5864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993016-A0E6-3544-A325-2355F20108B2}"/>
              </a:ext>
            </a:extLst>
          </p:cNvPr>
          <p:cNvSpPr/>
          <p:nvPr/>
        </p:nvSpPr>
        <p:spPr>
          <a:xfrm>
            <a:off x="8495198" y="3944748"/>
            <a:ext cx="1682495" cy="15678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Kona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8EBB2B8-E90F-4F45-9D2D-3AD7D214EB16}"/>
              </a:ext>
            </a:extLst>
          </p:cNvPr>
          <p:cNvSpPr/>
          <p:nvPr/>
        </p:nvSpPr>
        <p:spPr>
          <a:xfrm>
            <a:off x="5084884" y="5639435"/>
            <a:ext cx="5202538" cy="8534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Kernel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2D22731-94A2-C34D-9CD5-C7803DCD6270}"/>
              </a:ext>
            </a:extLst>
          </p:cNvPr>
          <p:cNvSpPr/>
          <p:nvPr/>
        </p:nvSpPr>
        <p:spPr>
          <a:xfrm>
            <a:off x="5084884" y="3944748"/>
            <a:ext cx="2776330" cy="86563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EC7942-8ACB-3445-980B-5B8CB7B6AB20}"/>
              </a:ext>
            </a:extLst>
          </p:cNvPr>
          <p:cNvCxnSpPr>
            <a:cxnSpLocks/>
          </p:cNvCxnSpPr>
          <p:nvPr/>
        </p:nvCxnSpPr>
        <p:spPr>
          <a:xfrm>
            <a:off x="5947070" y="4659172"/>
            <a:ext cx="0" cy="170688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779DBF-865F-344A-8980-B5ABDC01322D}"/>
              </a:ext>
            </a:extLst>
          </p:cNvPr>
          <p:cNvCxnSpPr>
            <a:cxnSpLocks/>
          </p:cNvCxnSpPr>
          <p:nvPr/>
        </p:nvCxnSpPr>
        <p:spPr>
          <a:xfrm flipV="1">
            <a:off x="5947070" y="6353860"/>
            <a:ext cx="3125923" cy="12192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0F3467-2FE0-284E-A9ED-F7297014CBFE}"/>
              </a:ext>
            </a:extLst>
          </p:cNvPr>
          <p:cNvCxnSpPr>
            <a:cxnSpLocks/>
          </p:cNvCxnSpPr>
          <p:nvPr/>
        </p:nvCxnSpPr>
        <p:spPr>
          <a:xfrm flipV="1">
            <a:off x="9072993" y="5127371"/>
            <a:ext cx="0" cy="122649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44E6E4-D0DC-D744-884C-484F99771DAC}"/>
              </a:ext>
            </a:extLst>
          </p:cNvPr>
          <p:cNvCxnSpPr>
            <a:cxnSpLocks/>
          </p:cNvCxnSpPr>
          <p:nvPr/>
        </p:nvCxnSpPr>
        <p:spPr>
          <a:xfrm flipV="1">
            <a:off x="9895555" y="4659172"/>
            <a:ext cx="1196539" cy="12193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A496802-EC23-2047-9EE0-784897F0DF38}"/>
              </a:ext>
            </a:extLst>
          </p:cNvPr>
          <p:cNvSpPr txBox="1"/>
          <p:nvPr/>
        </p:nvSpPr>
        <p:spPr>
          <a:xfrm>
            <a:off x="11092094" y="4197507"/>
            <a:ext cx="1196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memory server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09F1CC-7324-5A4F-A748-11441EA8ED45}"/>
              </a:ext>
            </a:extLst>
          </p:cNvPr>
          <p:cNvCxnSpPr>
            <a:cxnSpLocks/>
          </p:cNvCxnSpPr>
          <p:nvPr/>
        </p:nvCxnSpPr>
        <p:spPr>
          <a:xfrm>
            <a:off x="7026062" y="4646980"/>
            <a:ext cx="0" cy="1211911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8105DB-DEFE-544A-824F-AB30836DD4F7}"/>
              </a:ext>
            </a:extLst>
          </p:cNvPr>
          <p:cNvCxnSpPr>
            <a:cxnSpLocks/>
          </p:cNvCxnSpPr>
          <p:nvPr/>
        </p:nvCxnSpPr>
        <p:spPr>
          <a:xfrm>
            <a:off x="7026062" y="5858891"/>
            <a:ext cx="408432" cy="0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F6FAE8-8C34-6243-9005-83BE4FA9EDBF}"/>
              </a:ext>
            </a:extLst>
          </p:cNvPr>
          <p:cNvCxnSpPr>
            <a:cxnSpLocks/>
          </p:cNvCxnSpPr>
          <p:nvPr/>
        </p:nvCxnSpPr>
        <p:spPr>
          <a:xfrm flipV="1">
            <a:off x="7434494" y="5298059"/>
            <a:ext cx="0" cy="560832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4B06031-F1B4-EA41-AF45-35632A1013F6}"/>
              </a:ext>
            </a:extLst>
          </p:cNvPr>
          <p:cNvSpPr/>
          <p:nvPr/>
        </p:nvSpPr>
        <p:spPr>
          <a:xfrm>
            <a:off x="8007517" y="3944748"/>
            <a:ext cx="341377" cy="1567864"/>
          </a:xfrm>
          <a:prstGeom prst="round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365343-A5EF-F141-AF09-D98348550EB0}"/>
              </a:ext>
            </a:extLst>
          </p:cNvPr>
          <p:cNvCxnSpPr>
            <a:cxnSpLocks/>
          </p:cNvCxnSpPr>
          <p:nvPr/>
        </p:nvCxnSpPr>
        <p:spPr>
          <a:xfrm>
            <a:off x="7434494" y="5298059"/>
            <a:ext cx="1341120" cy="0"/>
          </a:xfrm>
          <a:prstGeom prst="straightConnector1">
            <a:avLst/>
          </a:prstGeom>
          <a:ln w="25400">
            <a:solidFill>
              <a:srgbClr val="7030A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78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1EAA0-83D5-FD4E-9495-22BA6DF8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 gain </a:t>
            </a:r>
            <a:r>
              <a:rPr lang="en-US" dirty="0">
                <a:sym typeface="Wingdings" pitchFamily="2" charset="2"/>
              </a:rPr>
              <a:t>(1 core)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1CE0A9-6C5C-604B-ACD4-C076BDF18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22" y="2255085"/>
            <a:ext cx="10516478" cy="23478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180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1EAA0-83D5-FD4E-9495-22BA6DF8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 gain </a:t>
            </a:r>
            <a:r>
              <a:rPr lang="en-US" dirty="0">
                <a:sym typeface="Wingdings" pitchFamily="2" charset="2"/>
              </a:rPr>
              <a:t>(2 cores)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AA9FBE-FD25-8E4F-8DFB-4818690C2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5281"/>
            <a:ext cx="10515600" cy="23476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047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1EAA0-83D5-FD4E-9495-22BA6DF8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 gain </a:t>
            </a:r>
            <a:r>
              <a:rPr lang="en-US" dirty="0">
                <a:sym typeface="Wingdings" pitchFamily="2" charset="2"/>
              </a:rPr>
              <a:t>(3 cores)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51AC5C-D8B2-0A4C-88A8-9CB8A5BE5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5281"/>
            <a:ext cx="10515600" cy="23476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412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1EAA0-83D5-FD4E-9495-22BA6DF8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 gain </a:t>
            </a:r>
            <a:r>
              <a:rPr lang="en-US" dirty="0">
                <a:sym typeface="Wingdings" pitchFamily="2" charset="2"/>
              </a:rPr>
              <a:t>(4 cores)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16046D-EC73-DF42-A102-44FE53873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5183"/>
            <a:ext cx="10515600" cy="23476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2917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8823C-5015-5F40-8873-04444C1A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568E4-A5C7-7941-AAF3-2FCCE632E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Agrees with simulations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E9FA4-8375-F248-BA1A-2035516B8B7D}"/>
              </a:ext>
            </a:extLst>
          </p:cNvPr>
          <p:cNvSpPr txBox="1"/>
          <p:nvPr/>
        </p:nvSpPr>
        <p:spPr>
          <a:xfrm>
            <a:off x="3745523" y="5978769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0A07B4-C898-F54E-9D05-BCA79B430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538" y="2773246"/>
            <a:ext cx="4197505" cy="2852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9BCE22-49E0-9F46-9440-BE529AF5A6E6}"/>
              </a:ext>
            </a:extLst>
          </p:cNvPr>
          <p:cNvSpPr txBox="1"/>
          <p:nvPr/>
        </p:nvSpPr>
        <p:spPr>
          <a:xfrm>
            <a:off x="8748703" y="5978769"/>
            <a:ext cx="58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88582A-7483-4544-AEDB-8D618CB5E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494" y="2773246"/>
            <a:ext cx="4197505" cy="2852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531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0B8F-6D1E-2D4A-B3DD-2475ABFD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298E7-576A-0B43-8183-B37C39422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Finishing first draft</a:t>
            </a:r>
          </a:p>
          <a:p>
            <a:r>
              <a:rPr lang="en-US" dirty="0"/>
              <a:t>Fastswap setup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76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879D5-1AF5-B248-8683-5E04823D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6D5D1-DAA6-B749-B5B3-7AF48C80D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19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13192</TotalTime>
  <Words>121</Words>
  <Application>Microsoft Macintosh PowerPoint</Application>
  <PresentationFormat>Widescreen</PresentationFormat>
  <Paragraphs>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Status</vt:lpstr>
      <vt:lpstr>Bugs</vt:lpstr>
      <vt:lpstr>Perf gain (1 core)</vt:lpstr>
      <vt:lpstr>Perf gain (2 cores)</vt:lpstr>
      <vt:lpstr>Perf gain (3 cores)</vt:lpstr>
      <vt:lpstr>Perf gain (4 cores)</vt:lpstr>
      <vt:lpstr>Notes</vt:lpstr>
      <vt:lpstr>Next</vt:lpstr>
      <vt:lpstr>PowerPoint Presentation</vt:lpstr>
      <vt:lpstr>Kernel faults</vt:lpstr>
      <vt:lpstr>Scheduler faults: SYNC</vt:lpstr>
      <vt:lpstr>Scheduler faults: ASYNC</vt:lpstr>
      <vt:lpstr>Kernel faults</vt:lpstr>
      <vt:lpstr>Scheduler faults: SYNC</vt:lpstr>
      <vt:lpstr>Scheduler faults: ASYNC</vt:lpstr>
      <vt:lpstr>PowerPoint Presentation</vt:lpstr>
      <vt:lpstr>PowerPoint Presentation</vt:lpstr>
      <vt:lpstr>Run without/with warmup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Yelam (c)</dc:creator>
  <cp:lastModifiedBy>Anil Yelam (c)</cp:lastModifiedBy>
  <cp:revision>31</cp:revision>
  <dcterms:created xsi:type="dcterms:W3CDTF">2022-03-18T23:35:33Z</dcterms:created>
  <dcterms:modified xsi:type="dcterms:W3CDTF">2022-06-23T22:11:47Z</dcterms:modified>
</cp:coreProperties>
</file>