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5" r:id="rId2"/>
    <p:sldId id="398" r:id="rId3"/>
    <p:sldId id="400" r:id="rId4"/>
    <p:sldId id="399" r:id="rId5"/>
    <p:sldId id="401" r:id="rId6"/>
    <p:sldId id="402" r:id="rId7"/>
    <p:sldId id="378" r:id="rId8"/>
    <p:sldId id="395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7"/>
    <p:restoredTop sz="96928"/>
  </p:normalViewPr>
  <p:slideViewPr>
    <p:cSldViewPr snapToGrid="0" snapToObjects="1">
      <p:cViewPr varScale="1">
        <p:scale>
          <a:sx n="153" d="100"/>
          <a:sy n="153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intel_pt</a:t>
            </a:r>
            <a:r>
              <a:rPr lang="en-US" dirty="0"/>
              <a:t>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More coverage with annotations – the other faults were </a:t>
            </a:r>
            <a:r>
              <a:rPr lang="en-US" dirty="0" err="1"/>
              <a:t>numa</a:t>
            </a:r>
            <a:r>
              <a:rPr lang="en-US" dirty="0"/>
              <a:t> faults</a:t>
            </a:r>
          </a:p>
          <a:p>
            <a:r>
              <a:rPr lang="en-US" dirty="0"/>
              <a:t>TODO Use the same random seed – it is already the case</a:t>
            </a:r>
          </a:p>
          <a:p>
            <a:r>
              <a:rPr lang="en-US" dirty="0"/>
              <a:t>TODO Incremental annotations – does it improve performance or not?</a:t>
            </a:r>
          </a:p>
          <a:p>
            <a:endParaRPr lang="en-US" dirty="0"/>
          </a:p>
          <a:p>
            <a:r>
              <a:rPr lang="en-US" dirty="0"/>
              <a:t>Each annotation is adding an overhead of 500ns on hit; which is wildly different from our microbenchmark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Another revision/feedback</a:t>
            </a:r>
          </a:p>
          <a:p>
            <a:pPr lvl="1"/>
            <a:r>
              <a:rPr lang="en-US" dirty="0"/>
              <a:t>Working on Eval TODOs</a:t>
            </a:r>
          </a:p>
          <a:p>
            <a:pPr lvl="1"/>
            <a:r>
              <a:rPr lang="en-US" dirty="0"/>
              <a:t>Updated Microbenchmarks</a:t>
            </a:r>
          </a:p>
          <a:p>
            <a:pPr lvl="1"/>
            <a:r>
              <a:rPr lang="en-US" dirty="0"/>
              <a:t>Memcached with </a:t>
            </a:r>
            <a:r>
              <a:rPr lang="en-US" dirty="0" err="1"/>
              <a:t>Zipf</a:t>
            </a:r>
            <a:r>
              <a:rPr lang="en-US" dirty="0"/>
              <a:t> – getting numbers.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Main TODOs</a:t>
            </a:r>
          </a:p>
          <a:p>
            <a:pPr lvl="1"/>
            <a:r>
              <a:rPr lang="en-US" dirty="0"/>
              <a:t>Section 2 benchmarks</a:t>
            </a:r>
          </a:p>
          <a:p>
            <a:pPr lvl="1"/>
            <a:r>
              <a:rPr lang="en-US" dirty="0"/>
              <a:t>Multi-page annotations</a:t>
            </a:r>
          </a:p>
          <a:p>
            <a:pPr lvl="1"/>
            <a:r>
              <a:rPr lang="en-US" dirty="0"/>
              <a:t>Synthetic app numbers with different factors</a:t>
            </a:r>
          </a:p>
          <a:p>
            <a:pPr lvl="1"/>
            <a:r>
              <a:rPr lang="en-US" dirty="0"/>
              <a:t>Sort analysis</a:t>
            </a:r>
          </a:p>
          <a:p>
            <a:pPr lvl="1"/>
            <a:r>
              <a:rPr lang="en-US" strike="sngStrike" dirty="0"/>
              <a:t>Comparison with Fastswap</a:t>
            </a:r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65B-3F86-0D40-9431-C15AFAE3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Numbers (512M keys)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510B8-FB1F-474D-9A9F-084AAABB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853"/>
            <a:ext cx="10858991" cy="19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65B-3F86-0D40-9431-C15AFAE3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Numbers (512M keys)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510B8-FB1F-474D-9A9F-084AAABB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3776"/>
            <a:ext cx="10858991" cy="1903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0FEF6-DFD9-3B4A-B892-A6D091767EBF}"/>
              </a:ext>
            </a:extLst>
          </p:cNvPr>
          <p:cNvSpPr txBox="1"/>
          <p:nvPr/>
        </p:nvSpPr>
        <p:spPr>
          <a:xfrm>
            <a:off x="838200" y="4212230"/>
            <a:ext cx="3130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Qsort</a:t>
            </a:r>
            <a:r>
              <a:rPr lang="en-US" dirty="0"/>
              <a:t> (phase 1) 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574D3-00DD-5F4F-AA8D-B9B91115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3" y="4581562"/>
            <a:ext cx="10852232" cy="1356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3338D-7075-3C44-8789-BB80B18ED2BF}"/>
              </a:ext>
            </a:extLst>
          </p:cNvPr>
          <p:cNvSpPr/>
          <p:nvPr/>
        </p:nvSpPr>
        <p:spPr>
          <a:xfrm>
            <a:off x="3258589" y="1903776"/>
            <a:ext cx="1230284" cy="19038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16730-8405-F943-BADF-70E90200EC28}"/>
              </a:ext>
            </a:extLst>
          </p:cNvPr>
          <p:cNvSpPr/>
          <p:nvPr/>
        </p:nvSpPr>
        <p:spPr>
          <a:xfrm>
            <a:off x="9822299" y="1903776"/>
            <a:ext cx="1857116" cy="19038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D73D8-B8AE-C145-96D1-16C543B8EBE7}"/>
              </a:ext>
            </a:extLst>
          </p:cNvPr>
          <p:cNvSpPr/>
          <p:nvPr/>
        </p:nvSpPr>
        <p:spPr>
          <a:xfrm>
            <a:off x="3258589" y="4589027"/>
            <a:ext cx="1230284" cy="13565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F185F-8F84-AE4D-AF0F-A547D57C3DE4}"/>
              </a:ext>
            </a:extLst>
          </p:cNvPr>
          <p:cNvSpPr/>
          <p:nvPr/>
        </p:nvSpPr>
        <p:spPr>
          <a:xfrm>
            <a:off x="9822299" y="4589028"/>
            <a:ext cx="1857116" cy="13490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65B-3F86-0D40-9431-C15AFAE3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Numbers (1024M keys)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F76FF-B669-DB46-AC2D-BF3790A7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923277" cy="1884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8C1826-678F-BD4C-B1EC-5060CE088CA6}"/>
              </a:ext>
            </a:extLst>
          </p:cNvPr>
          <p:cNvSpPr/>
          <p:nvPr/>
        </p:nvSpPr>
        <p:spPr>
          <a:xfrm>
            <a:off x="3258589" y="1840716"/>
            <a:ext cx="1230284" cy="18589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B0CC4-68BD-F04B-A247-629D9E05AE90}"/>
              </a:ext>
            </a:extLst>
          </p:cNvPr>
          <p:cNvSpPr/>
          <p:nvPr/>
        </p:nvSpPr>
        <p:spPr>
          <a:xfrm>
            <a:off x="9916050" y="1838424"/>
            <a:ext cx="1845425" cy="18589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65B-3F86-0D40-9431-C15AFAE3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Numbers (1024M keys)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F76FF-B669-DB46-AC2D-BF3790A7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923277" cy="1884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95A39-53AD-0A42-8211-B356C9AAFC12}"/>
              </a:ext>
            </a:extLst>
          </p:cNvPr>
          <p:cNvSpPr txBox="1"/>
          <p:nvPr/>
        </p:nvSpPr>
        <p:spPr>
          <a:xfrm>
            <a:off x="838200" y="4212230"/>
            <a:ext cx="3130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Qsort</a:t>
            </a:r>
            <a:r>
              <a:rPr lang="en-US" dirty="0"/>
              <a:t> (phase 1) annotations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09E5C-DD23-014B-8C8D-C68B19B5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81562"/>
            <a:ext cx="11114116" cy="13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1BE1-DBD0-0C46-B9E8-B45B6A22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43BA-8EC0-4440-837C-37C8BE88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10C3-B65F-A043-BF6A-969A750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F9B9-DC73-1142-80D3-3D8B8FDE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3B1-8EB9-B949-989B-A85413F0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05B2-BBB1-0648-8EE7-19F43323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1406"/>
            <a:ext cx="10515600" cy="99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62FAB-0E62-A940-98BD-FDF6CC331CC0}"/>
              </a:ext>
            </a:extLst>
          </p:cNvPr>
          <p:cNvSpPr txBox="1"/>
          <p:nvPr/>
        </p:nvSpPr>
        <p:spPr>
          <a:xfrm>
            <a:off x="838200" y="1515317"/>
            <a:ext cx="3925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enough local memory for no 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5DEE-E296-0747-ABF3-7651A3D6B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5888"/>
            <a:ext cx="10515600" cy="1023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87D284-92DB-C548-BAC8-1624FA9ABEA0}"/>
              </a:ext>
            </a:extLst>
          </p:cNvPr>
          <p:cNvSpPr txBox="1"/>
          <p:nvPr/>
        </p:nvSpPr>
        <p:spPr>
          <a:xfrm>
            <a:off x="838200" y="3209557"/>
            <a:ext cx="4778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work stealing –&gt;   sync and async similar</a:t>
            </a:r>
          </a:p>
          <a:p>
            <a:r>
              <a:rPr lang="en-US" dirty="0"/>
              <a:t>No NUMA hint faults –&gt;  annotations cover 100%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2A5A80-F24E-9847-BBF9-49409CF88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39697"/>
            <a:ext cx="10515600" cy="1023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E563F-1C28-034A-A6B0-D481DDDF2A2A}"/>
              </a:ext>
            </a:extLst>
          </p:cNvPr>
          <p:cNvSpPr txBox="1"/>
          <p:nvPr/>
        </p:nvSpPr>
        <p:spPr>
          <a:xfrm>
            <a:off x="838200" y="5170365"/>
            <a:ext cx="2328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Always-hit annotations</a:t>
            </a:r>
          </a:p>
        </p:txBody>
      </p:sp>
    </p:spTree>
    <p:extLst>
      <p:ext uri="{BB962C8B-B14F-4D97-AF65-F5344CB8AC3E}">
        <p14:creationId xmlns:p14="http://schemas.microsoft.com/office/powerpoint/2010/main" val="271981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00F1-D94E-4A49-ADD1-22B89A6F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concurrency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CA151B-DA67-6F4D-A46B-3B26A00B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286"/>
            <a:ext cx="10515600" cy="32620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A33B54-B27B-2F40-9668-DCB3878B0E17}"/>
              </a:ext>
            </a:extLst>
          </p:cNvPr>
          <p:cNvCxnSpPr/>
          <p:nvPr/>
        </p:nvCxnSpPr>
        <p:spPr>
          <a:xfrm>
            <a:off x="897117" y="3381866"/>
            <a:ext cx="103600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61253F-34D9-C149-A50A-9F585DE66565}"/>
              </a:ext>
            </a:extLst>
          </p:cNvPr>
          <p:cNvCxnSpPr/>
          <p:nvPr/>
        </p:nvCxnSpPr>
        <p:spPr>
          <a:xfrm>
            <a:off x="875908" y="4118729"/>
            <a:ext cx="103600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F06E3D-C15C-BE43-B161-18BB11CED1BE}"/>
              </a:ext>
            </a:extLst>
          </p:cNvPr>
          <p:cNvCxnSpPr/>
          <p:nvPr/>
        </p:nvCxnSpPr>
        <p:spPr>
          <a:xfrm>
            <a:off x="926966" y="4872875"/>
            <a:ext cx="103600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D1B6C9-D9AE-9747-BD34-FE61CB52C9EF}"/>
              </a:ext>
            </a:extLst>
          </p:cNvPr>
          <p:cNvSpPr txBox="1"/>
          <p:nvPr/>
        </p:nvSpPr>
        <p:spPr>
          <a:xfrm>
            <a:off x="838200" y="2000954"/>
            <a:ext cx="407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Some evidence of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7361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50512</TotalTime>
  <Words>171</Words>
  <Application>Microsoft Macintosh PowerPoint</Application>
  <PresentationFormat>Widescreen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Overview </vt:lpstr>
      <vt:lpstr>Sort Numbers (512M keys)</vt:lpstr>
      <vt:lpstr>Sort Numbers (512M keys)</vt:lpstr>
      <vt:lpstr>Sort Numbers (1024M keys)</vt:lpstr>
      <vt:lpstr>Sort Numbers (1024M keys)</vt:lpstr>
      <vt:lpstr>PowerPoint Presentation</vt:lpstr>
      <vt:lpstr>Misc</vt:lpstr>
      <vt:lpstr>Sort Questions</vt:lpstr>
      <vt:lpstr>Adding concurrency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180</cp:revision>
  <dcterms:created xsi:type="dcterms:W3CDTF">2022-04-07T16:58:44Z</dcterms:created>
  <dcterms:modified xsi:type="dcterms:W3CDTF">2022-06-29T00:34:41Z</dcterms:modified>
</cp:coreProperties>
</file>