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8" r:id="rId4"/>
    <p:sldId id="265" r:id="rId5"/>
    <p:sldId id="269" r:id="rId6"/>
    <p:sldId id="268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8"/>
    <p:restoredTop sz="96928"/>
  </p:normalViewPr>
  <p:slideViewPr>
    <p:cSldViewPr snapToGrid="0" snapToObjects="1">
      <p:cViewPr varScale="1">
        <p:scale>
          <a:sx n="145" d="100"/>
          <a:sy n="145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687B-1867-FD4E-B4FF-F54F5A88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C648-AD97-A44B-8990-0B49390E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User-level thread scheduler for Remote Memory</a:t>
            </a:r>
          </a:p>
          <a:p>
            <a:pPr lvl="1"/>
            <a:r>
              <a:rPr lang="en-US" dirty="0"/>
              <a:t>Hiding remote memory latencies</a:t>
            </a:r>
          </a:p>
          <a:p>
            <a:pPr lvl="1"/>
            <a:r>
              <a:rPr lang="en-US" dirty="0"/>
              <a:t>Exploring co-scheduling opportunities e.g., memory allocation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Goal: Shenango + Kona </a:t>
            </a:r>
          </a:p>
          <a:p>
            <a:pPr lvl="1"/>
            <a:r>
              <a:rPr lang="en-US" dirty="0"/>
              <a:t>Application: Memcached</a:t>
            </a:r>
          </a:p>
        </p:txBody>
      </p:sp>
    </p:spTree>
    <p:extLst>
      <p:ext uri="{BB962C8B-B14F-4D97-AF65-F5344CB8AC3E}">
        <p14:creationId xmlns:p14="http://schemas.microsoft.com/office/powerpoint/2010/main" val="6936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D370-1C0C-4649-A2E2-579E7108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7B5E-73F9-EC42-846B-CB6CAFEC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824" cy="4351338"/>
          </a:xfrm>
        </p:spPr>
        <p:txBody>
          <a:bodyPr/>
          <a:lstStyle/>
          <a:p>
            <a:r>
              <a:rPr lang="en-US" dirty="0"/>
              <a:t>Memcached on Shenango 		✅</a:t>
            </a:r>
          </a:p>
          <a:p>
            <a:r>
              <a:rPr lang="en-US" dirty="0"/>
              <a:t>Memcached on Shenango + Kona 	🏃‍♂️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Porting Shenango to latest Kernel</a:t>
            </a:r>
          </a:p>
          <a:p>
            <a:pPr lvl="1"/>
            <a:r>
              <a:rPr lang="en-US" dirty="0"/>
              <a:t>Memcached uses malloc() – use Kona interposition. </a:t>
            </a:r>
          </a:p>
        </p:txBody>
      </p:sp>
    </p:spTree>
    <p:extLst>
      <p:ext uri="{BB962C8B-B14F-4D97-AF65-F5344CB8AC3E}">
        <p14:creationId xmlns:p14="http://schemas.microsoft.com/office/powerpoint/2010/main" val="46088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FC40-4528-784F-847B-6E458659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EF05-DC3A-AC4D-9602-25F77D6F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integrate with Kona: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Understanding Shenango Memory Allocation</a:t>
            </a:r>
          </a:p>
          <a:p>
            <a:pPr lvl="1"/>
            <a:r>
              <a:rPr lang="en-US" dirty="0"/>
              <a:t>Metadata with huge pages</a:t>
            </a:r>
          </a:p>
          <a:p>
            <a:pPr lvl="1"/>
            <a:r>
              <a:rPr lang="en-US" dirty="0"/>
              <a:t>See where it uses </a:t>
            </a:r>
            <a:r>
              <a:rPr lang="en-US" i="1" dirty="0"/>
              <a:t>malloc()</a:t>
            </a:r>
          </a:p>
          <a:p>
            <a:r>
              <a:rPr lang="en-US" dirty="0"/>
              <a:t>Getting Shenango to work with latest kernel</a:t>
            </a:r>
          </a:p>
          <a:p>
            <a:r>
              <a:rPr lang="en-US" dirty="0"/>
              <a:t>Looking closely at how Kona memory interposition happens</a:t>
            </a:r>
          </a:p>
          <a:p>
            <a:pPr lvl="1"/>
            <a:r>
              <a:rPr lang="en-US" dirty="0"/>
              <a:t>Does Kona only work with heap/</a:t>
            </a:r>
            <a:r>
              <a:rPr lang="en-US" dirty="0" err="1"/>
              <a:t>malloc’d</a:t>
            </a:r>
            <a:r>
              <a:rPr lang="en-US" dirty="0"/>
              <a:t> memory?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6E7A-D8A3-2B4D-BCCC-D0288FD4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Blocking kernel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C2BA-B199-6C40-8996-C77C4833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user-level schedulers employ two level scheduling:</a:t>
            </a:r>
          </a:p>
          <a:p>
            <a:pPr lvl="1"/>
            <a:r>
              <a:rPr lang="en-US" dirty="0"/>
              <a:t>Kernel threads to manage core allocation</a:t>
            </a:r>
          </a:p>
          <a:p>
            <a:pPr lvl="1"/>
            <a:r>
              <a:rPr lang="en-US" dirty="0"/>
              <a:t>User threads to exploit parallelism</a:t>
            </a:r>
          </a:p>
          <a:p>
            <a:pPr lvl="1"/>
            <a:endParaRPr lang="en-US" dirty="0"/>
          </a:p>
          <a:p>
            <a:r>
              <a:rPr lang="en-US" dirty="0"/>
              <a:t>But blocking events like (kernel-based) I/O, page faults are an issue, as kernel threads block.</a:t>
            </a:r>
          </a:p>
          <a:p>
            <a:pPr lvl="1"/>
            <a:r>
              <a:rPr lang="en-US" dirty="0"/>
              <a:t>Even with work stealing, app loses a core</a:t>
            </a:r>
          </a:p>
          <a:p>
            <a:pPr lvl="1"/>
            <a:r>
              <a:rPr lang="en-US" dirty="0"/>
              <a:t>Scheduler can react with core allocation but high overhead</a:t>
            </a:r>
          </a:p>
          <a:p>
            <a:pPr lvl="1"/>
            <a:r>
              <a:rPr lang="en-US" dirty="0"/>
              <a:t>Page faults cannot be shimmed </a:t>
            </a:r>
          </a:p>
          <a:p>
            <a:pPr lvl="1"/>
            <a:r>
              <a:rPr lang="en-US" dirty="0"/>
              <a:t>Current schedulers do not handle it!</a:t>
            </a:r>
          </a:p>
        </p:txBody>
      </p:sp>
    </p:spTree>
    <p:extLst>
      <p:ext uri="{BB962C8B-B14F-4D97-AF65-F5344CB8AC3E}">
        <p14:creationId xmlns:p14="http://schemas.microsoft.com/office/powerpoint/2010/main" val="25683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6E7A-D8A3-2B4D-BCCC-D0288FD4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Upcalls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C2BA-B199-6C40-8996-C77C4833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solution: AIFM</a:t>
            </a:r>
          </a:p>
          <a:p>
            <a:r>
              <a:rPr lang="en-US" dirty="0"/>
              <a:t>Also, Scheduler activations solved this in the 90s</a:t>
            </a:r>
          </a:p>
          <a:p>
            <a:pPr lvl="1"/>
            <a:r>
              <a:rPr lang="en-US" dirty="0"/>
              <a:t>A mechanism to ferry kernel threads (hardware contexts) to the user scheduler during blocking events</a:t>
            </a:r>
          </a:p>
          <a:p>
            <a:pPr lvl="1"/>
            <a:r>
              <a:rPr lang="en-US" dirty="0"/>
              <a:t>No available implementations though </a:t>
            </a:r>
            <a:r>
              <a:rPr lang="en-US" dirty="0">
                <a:sym typeface="Wingdings" pitchFamily="2" charset="2"/>
              </a:rPr>
              <a:t> (do you know any?)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C053-8011-494A-9FCD-C5C6422D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a case for Upcalls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5A8F-00AF-EE48-9103-3199180A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59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Requires differentiating the affect of page faults purely when: </a:t>
            </a:r>
          </a:p>
          <a:p>
            <a:r>
              <a:rPr lang="en-US" dirty="0"/>
              <a:t>only the blocked user thread is affected </a:t>
            </a:r>
          </a:p>
          <a:p>
            <a:r>
              <a:rPr lang="en-US" dirty="0"/>
              <a:t>Vs. the whole kernel thread is affected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9653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B88D-152A-CD4E-8909-C59F6B7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07/29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2A42-20A8-1C43-8A03-E700AB1A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Shenango on latest kernel </a:t>
            </a:r>
          </a:p>
          <a:p>
            <a:pPr lvl="1"/>
            <a:r>
              <a:rPr lang="en-US" dirty="0" err="1"/>
              <a:t>Mbind</a:t>
            </a:r>
            <a:r>
              <a:rPr lang="en-US" dirty="0"/>
              <a:t>() –  | POL_MOVE_ALL</a:t>
            </a:r>
          </a:p>
          <a:p>
            <a:pPr lvl="1"/>
            <a:r>
              <a:rPr lang="en-US" dirty="0"/>
              <a:t>Had to upgrade DPDK 19.11-&gt;20.11 and patch it</a:t>
            </a:r>
          </a:p>
          <a:p>
            <a:pPr lvl="1"/>
            <a:r>
              <a:rPr lang="en-US" dirty="0"/>
              <a:t>But that brought new issues; still debugging.</a:t>
            </a:r>
          </a:p>
          <a:p>
            <a:r>
              <a:rPr lang="en-US" dirty="0"/>
              <a:t>Integration with Kona</a:t>
            </a:r>
          </a:p>
          <a:p>
            <a:pPr lvl="1"/>
            <a:r>
              <a:rPr lang="en-US" dirty="0"/>
              <a:t>Kona just interposes on malloc() which Memcached uses</a:t>
            </a:r>
          </a:p>
          <a:p>
            <a:pPr lvl="1"/>
            <a:r>
              <a:rPr lang="en-US" dirty="0"/>
              <a:t>Help from </a:t>
            </a:r>
            <a:r>
              <a:rPr lang="en-US" dirty="0" err="1"/>
              <a:t>Jiacheng</a:t>
            </a:r>
            <a:endParaRPr lang="en-US" dirty="0"/>
          </a:p>
          <a:p>
            <a:pPr lvl="1"/>
            <a:r>
              <a:rPr lang="en-US" dirty="0"/>
              <a:t>Stack vs Heap: considerations for remote memory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488A-A05E-3145-8E93-B16340C6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C431-A026-9C44-851D-CEB2F074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Shenango and Kona continues</a:t>
            </a:r>
          </a:p>
          <a:p>
            <a:r>
              <a:rPr lang="en-US" dirty="0"/>
              <a:t>A case for scheduler activations for remote memory?</a:t>
            </a:r>
          </a:p>
          <a:p>
            <a:pPr lvl="1"/>
            <a:r>
              <a:rPr lang="en-US" dirty="0"/>
              <a:t>Hypothesis: Memcached suffers due to reduced core allocation more than page latency</a:t>
            </a:r>
          </a:p>
          <a:p>
            <a:pPr lvl="1"/>
            <a:r>
              <a:rPr lang="en-US" dirty="0"/>
              <a:t>How can we show this without implementing upcalls?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2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347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Background</vt:lpstr>
      <vt:lpstr>Progress</vt:lpstr>
      <vt:lpstr>Next</vt:lpstr>
      <vt:lpstr>Challenge: Blocking kernel events</vt:lpstr>
      <vt:lpstr>Solution: Upcalls</vt:lpstr>
      <vt:lpstr>Presenting a case for Upcalls</vt:lpstr>
      <vt:lpstr>07/29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</cp:lastModifiedBy>
  <cp:revision>12</cp:revision>
  <dcterms:created xsi:type="dcterms:W3CDTF">2021-07-23T17:41:37Z</dcterms:created>
  <dcterms:modified xsi:type="dcterms:W3CDTF">2021-07-29T22:48:16Z</dcterms:modified>
</cp:coreProperties>
</file>