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38" r:id="rId2"/>
    <p:sldId id="448" r:id="rId3"/>
    <p:sldId id="444" r:id="rId4"/>
    <p:sldId id="445" r:id="rId5"/>
    <p:sldId id="450" r:id="rId6"/>
    <p:sldId id="446" r:id="rId7"/>
    <p:sldId id="447" r:id="rId8"/>
    <p:sldId id="451" r:id="rId9"/>
    <p:sldId id="449" r:id="rId10"/>
    <p:sldId id="453" r:id="rId11"/>
    <p:sldId id="455" r:id="rId12"/>
    <p:sldId id="454" r:id="rId13"/>
    <p:sldId id="456" r:id="rId14"/>
    <p:sldId id="457" r:id="rId15"/>
    <p:sldId id="4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/>
    <p:restoredTop sz="96928"/>
  </p:normalViewPr>
  <p:slideViewPr>
    <p:cSldViewPr snapToGrid="0" snapToObjects="1">
      <p:cViewPr varScale="1">
        <p:scale>
          <a:sx n="113" d="100"/>
          <a:sy n="113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re.kernel.org/linux-mm/20210225072910.2811795-1-namit@vmwa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64A-690C-0A42-B7E1-F47130AC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15F4-557A-844E-9053-7E16952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simulator</a:t>
            </a:r>
          </a:p>
          <a:p>
            <a:r>
              <a:rPr lang="en-US" dirty="0"/>
              <a:t>Plan for emulating upcalls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51C9E-AC76-9B46-82F7-97C53093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F2180-7C17-4C4A-B1B2-FF463C264965}"/>
              </a:ext>
            </a:extLst>
          </p:cNvPr>
          <p:cNvSpPr txBox="1"/>
          <p:nvPr/>
        </p:nvSpPr>
        <p:spPr>
          <a:xfrm>
            <a:off x="924910" y="1690687"/>
            <a:ext cx="3568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benefit all the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dotted lines shouldn’t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Top-down</a:t>
            </a:r>
            <a:r>
              <a:rPr lang="en-US" sz="2000" dirty="0"/>
              <a:t>: dotted lines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achieve what split cores do – maybe that’s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total and green go up, at the expense of blue. Why does blue go down?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3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 (updated)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F3BBA-B477-C041-87C4-4D2665A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E6CF8-8007-3940-9FDC-6D274727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3" y="3895766"/>
            <a:ext cx="3588606" cy="2375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F7AC1-CC38-C545-BD08-AE4563929A80}"/>
              </a:ext>
            </a:extLst>
          </p:cNvPr>
          <p:cNvSpPr txBox="1"/>
          <p:nvPr/>
        </p:nvSpPr>
        <p:spPr>
          <a:xfrm>
            <a:off x="924910" y="1690687"/>
            <a:ext cx="3568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away: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Split and switch benefits are minimal with upcalls when </a:t>
            </a:r>
            <a:r>
              <a:rPr lang="en-US" sz="2000" dirty="0" err="1"/>
              <a:t>kona</a:t>
            </a:r>
            <a:r>
              <a:rPr lang="en-US" sz="2000" dirty="0"/>
              <a:t> can handle page faults?</a:t>
            </a:r>
          </a:p>
        </p:txBody>
      </p:sp>
    </p:spTree>
    <p:extLst>
      <p:ext uri="{BB962C8B-B14F-4D97-AF65-F5344CB8AC3E}">
        <p14:creationId xmlns:p14="http://schemas.microsoft.com/office/powerpoint/2010/main" val="397058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9B0C0-D625-6944-9893-A75B3D5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6FAED-B267-1844-A201-84C49E28B4A3}"/>
              </a:ext>
            </a:extLst>
          </p:cNvPr>
          <p:cNvSpPr txBox="1"/>
          <p:nvPr/>
        </p:nvSpPr>
        <p:spPr>
          <a:xfrm>
            <a:off x="924910" y="1690687"/>
            <a:ext cx="3568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benefit all the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dotted lines shouldn’t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Top-down</a:t>
            </a:r>
            <a:r>
              <a:rPr lang="en-US" sz="2000" dirty="0"/>
              <a:t>: dotted lines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Upcalls achieve what split cores do – maybe that’s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Left to right</a:t>
            </a:r>
            <a:r>
              <a:rPr lang="en-US" sz="2000" dirty="0"/>
              <a:t>: total and green go up, at the expense of blue. Why does blue go down?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5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9B0C0-D625-6944-9893-A75B3D5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2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445BA-E749-E747-A218-C9368571132E}"/>
              </a:ext>
            </a:extLst>
          </p:cNvPr>
          <p:cNvSpPr txBox="1"/>
          <p:nvPr/>
        </p:nvSpPr>
        <p:spPr>
          <a:xfrm>
            <a:off x="924910" y="1690687"/>
            <a:ext cx="331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away:</a:t>
            </a:r>
          </a:p>
          <a:p>
            <a:r>
              <a:rPr lang="en-US" sz="2000" dirty="0"/>
              <a:t>How does split and switch help?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2A428-3647-C848-8242-78962197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7" y="3811140"/>
            <a:ext cx="3729202" cy="2460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4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445BA-E749-E747-A218-C9368571132E}"/>
              </a:ext>
            </a:extLst>
          </p:cNvPr>
          <p:cNvSpPr txBox="1"/>
          <p:nvPr/>
        </p:nvSpPr>
        <p:spPr>
          <a:xfrm>
            <a:off x="924910" y="1690687"/>
            <a:ext cx="331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hit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E0105-C883-8240-834A-22EECBCE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517245" cy="495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9A7CE-516F-3347-9607-79FFDB9D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3" y="3815811"/>
            <a:ext cx="4059183" cy="2703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7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0EF7-35E5-C54E-95C5-A7BFF79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December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111-7CC6-7A4C-A63A-FDDCAF68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prefetch_page</a:t>
            </a:r>
            <a:r>
              <a:rPr lang="en-US" dirty="0"/>
              <a:t>() </a:t>
            </a:r>
            <a:r>
              <a:rPr lang="en-US" dirty="0" err="1"/>
              <a:t>vDSO</a:t>
            </a:r>
            <a:r>
              <a:rPr lang="en-US" dirty="0"/>
              <a:t> call – test &amp; integrate with Memcached </a:t>
            </a:r>
          </a:p>
          <a:p>
            <a:r>
              <a:rPr lang="en-US" dirty="0"/>
              <a:t>Graph benchmark</a:t>
            </a:r>
          </a:p>
          <a:p>
            <a:r>
              <a:rPr lang="en-US" dirty="0"/>
              <a:t>Couple more pages to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D329-BFE9-9E4A-B354-39263E10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A776CC-8ED2-0B40-8490-2C3EE0C0B3D3}"/>
              </a:ext>
            </a:extLst>
          </p:cNvPr>
          <p:cNvSpPr/>
          <p:nvPr/>
        </p:nvSpPr>
        <p:spPr>
          <a:xfrm>
            <a:off x="2956312" y="3377027"/>
            <a:ext cx="1183330" cy="110917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 core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7E5BE7-2369-EB4E-B2EA-279FE2660A8C}"/>
              </a:ext>
            </a:extLst>
          </p:cNvPr>
          <p:cNvSpPr/>
          <p:nvPr/>
        </p:nvSpPr>
        <p:spPr>
          <a:xfrm>
            <a:off x="5653649" y="1329510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C880BA-5098-CD4C-94A5-A749404CC7C8}"/>
              </a:ext>
            </a:extLst>
          </p:cNvPr>
          <p:cNvSpPr/>
          <p:nvPr/>
        </p:nvSpPr>
        <p:spPr>
          <a:xfrm>
            <a:off x="5653649" y="2544136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A295BB-EE3E-FF47-9EF3-55622C05CF4C}"/>
              </a:ext>
            </a:extLst>
          </p:cNvPr>
          <p:cNvSpPr/>
          <p:nvPr/>
        </p:nvSpPr>
        <p:spPr>
          <a:xfrm>
            <a:off x="5653649" y="3776468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65742-9924-6B4E-88FA-2FE3DDF31302}"/>
              </a:ext>
            </a:extLst>
          </p:cNvPr>
          <p:cNvSpPr/>
          <p:nvPr/>
        </p:nvSpPr>
        <p:spPr>
          <a:xfrm>
            <a:off x="5653649" y="4991094"/>
            <a:ext cx="1183330" cy="11091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core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28A891-89A6-F741-BFF8-A8EA2DCC7D82}"/>
              </a:ext>
            </a:extLst>
          </p:cNvPr>
          <p:cNvSpPr/>
          <p:nvPr/>
        </p:nvSpPr>
        <p:spPr>
          <a:xfrm>
            <a:off x="8575843" y="3221878"/>
            <a:ext cx="1183330" cy="1109179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kona</a:t>
            </a:r>
            <a:r>
              <a:rPr lang="en-US" dirty="0">
                <a:solidFill>
                  <a:schemeClr val="tx1"/>
                </a:solidFill>
              </a:rPr>
              <a:t> 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7D8A72-BCFE-404D-B56D-1FAE2D15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1827720"/>
            <a:ext cx="436399" cy="438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922F4F-277E-DB46-A003-B98C341A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1" y="1797900"/>
            <a:ext cx="436399" cy="438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229E0D-8389-FD44-A14A-7BFB5947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3030697"/>
            <a:ext cx="436399" cy="438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977C4-FF6B-E647-B6AF-4ADF7AB7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5" y="4279138"/>
            <a:ext cx="436399" cy="438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FC5C7E-DD2F-A64A-B1AE-29DF817A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4" y="5308118"/>
            <a:ext cx="436399" cy="438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11AE8-788A-D348-AFAB-7D6ACA11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59" y="2879264"/>
            <a:ext cx="436399" cy="4389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162562-EBE3-FB4F-B9C3-E4BD64B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0" y="4111596"/>
            <a:ext cx="436399" cy="438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2E4CE2-9DD9-7E49-8FAB-7FF9A44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60" y="5326222"/>
            <a:ext cx="436399" cy="43892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1B6047-32C5-A842-9458-17FFD305369A}"/>
              </a:ext>
            </a:extLst>
          </p:cNvPr>
          <p:cNvCxnSpPr/>
          <p:nvPr/>
        </p:nvCxnSpPr>
        <p:spPr>
          <a:xfrm flipV="1">
            <a:off x="4248513" y="2369601"/>
            <a:ext cx="651641" cy="10011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3CD224-18F1-074D-AD43-81E70AE21973}"/>
              </a:ext>
            </a:extLst>
          </p:cNvPr>
          <p:cNvCxnSpPr>
            <a:cxnSpLocks/>
          </p:cNvCxnSpPr>
          <p:nvPr/>
        </p:nvCxnSpPr>
        <p:spPr>
          <a:xfrm flipV="1">
            <a:off x="4333307" y="3452821"/>
            <a:ext cx="535750" cy="1751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6FA762-50C3-9A4C-B60B-8CC50CDC73AA}"/>
              </a:ext>
            </a:extLst>
          </p:cNvPr>
          <p:cNvCxnSpPr>
            <a:cxnSpLocks/>
          </p:cNvCxnSpPr>
          <p:nvPr/>
        </p:nvCxnSpPr>
        <p:spPr>
          <a:xfrm>
            <a:off x="4248513" y="4360877"/>
            <a:ext cx="651641" cy="9472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225DF5-22D5-FB48-B397-7D7F90A0A67D}"/>
              </a:ext>
            </a:extLst>
          </p:cNvPr>
          <p:cNvCxnSpPr>
            <a:cxnSpLocks/>
          </p:cNvCxnSpPr>
          <p:nvPr/>
        </p:nvCxnSpPr>
        <p:spPr>
          <a:xfrm>
            <a:off x="4263408" y="3966938"/>
            <a:ext cx="701059" cy="4511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1DB572-4B57-0643-850B-0BE7953241B7}"/>
              </a:ext>
            </a:extLst>
          </p:cNvPr>
          <p:cNvCxnSpPr>
            <a:cxnSpLocks/>
          </p:cNvCxnSpPr>
          <p:nvPr/>
        </p:nvCxnSpPr>
        <p:spPr>
          <a:xfrm>
            <a:off x="7726674" y="2165803"/>
            <a:ext cx="679231" cy="9354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3F6FA8-EF22-444E-ABCE-6AE87EDC5765}"/>
              </a:ext>
            </a:extLst>
          </p:cNvPr>
          <p:cNvCxnSpPr>
            <a:cxnSpLocks/>
          </p:cNvCxnSpPr>
          <p:nvPr/>
        </p:nvCxnSpPr>
        <p:spPr>
          <a:xfrm>
            <a:off x="7753835" y="3130381"/>
            <a:ext cx="652070" cy="3094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37A6B5-B3D7-0B49-9F12-E50CF972D2AF}"/>
              </a:ext>
            </a:extLst>
          </p:cNvPr>
          <p:cNvCxnSpPr>
            <a:cxnSpLocks/>
          </p:cNvCxnSpPr>
          <p:nvPr/>
        </p:nvCxnSpPr>
        <p:spPr>
          <a:xfrm flipV="1">
            <a:off x="7776169" y="3653315"/>
            <a:ext cx="629736" cy="6895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816EB-F34C-3848-A06A-6E64F081E910}"/>
              </a:ext>
            </a:extLst>
          </p:cNvPr>
          <p:cNvCxnSpPr>
            <a:cxnSpLocks/>
          </p:cNvCxnSpPr>
          <p:nvPr/>
        </p:nvCxnSpPr>
        <p:spPr>
          <a:xfrm flipV="1">
            <a:off x="7726674" y="4249318"/>
            <a:ext cx="679231" cy="1174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C34DD-37C9-934E-9190-F95EF6BDD613}"/>
              </a:ext>
            </a:extLst>
          </p:cNvPr>
          <p:cNvSpPr txBox="1"/>
          <p:nvPr/>
        </p:nvSpPr>
        <p:spPr>
          <a:xfrm>
            <a:off x="9017876" y="4508025"/>
            <a:ext cx="173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bucket rate limiter to enforce Kona capacity</a:t>
            </a:r>
          </a:p>
        </p:txBody>
      </p:sp>
    </p:spTree>
    <p:extLst>
      <p:ext uri="{BB962C8B-B14F-4D97-AF65-F5344CB8AC3E}">
        <p14:creationId xmlns:p14="http://schemas.microsoft.com/office/powerpoint/2010/main" val="31632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</p:spTree>
    <p:extLst>
      <p:ext uri="{BB962C8B-B14F-4D97-AF65-F5344CB8AC3E}">
        <p14:creationId xmlns:p14="http://schemas.microsoft.com/office/powerpoint/2010/main" val="39315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B61F-770F-2441-9194-6AE8EC22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Kona burst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E02F-6A22-FE4B-A09E-46107420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88" y="2584066"/>
            <a:ext cx="4075264" cy="2764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830A2-CDEA-4546-B911-EDFB27DD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4066"/>
            <a:ext cx="4224931" cy="2764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9433-4532-1644-AD0B-A8E8BAF84B6D}"/>
              </a:ext>
            </a:extLst>
          </p:cNvPr>
          <p:cNvSpPr txBox="1"/>
          <p:nvPr/>
        </p:nvSpPr>
        <p:spPr>
          <a:xfrm>
            <a:off x="3015688" y="572129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size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4EDB4-3355-2A48-B346-23D5A30F5ABB}"/>
              </a:ext>
            </a:extLst>
          </p:cNvPr>
          <p:cNvSpPr txBox="1"/>
          <p:nvPr/>
        </p:nvSpPr>
        <p:spPr>
          <a:xfrm>
            <a:off x="7701958" y="5721292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size = App CPU</a:t>
            </a:r>
          </a:p>
        </p:txBody>
      </p:sp>
    </p:spTree>
    <p:extLst>
      <p:ext uri="{BB962C8B-B14F-4D97-AF65-F5344CB8AC3E}">
        <p14:creationId xmlns:p14="http://schemas.microsoft.com/office/powerpoint/2010/main" val="42874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</p:spTree>
    <p:extLst>
      <p:ext uri="{BB962C8B-B14F-4D97-AF65-F5344CB8AC3E}">
        <p14:creationId xmlns:p14="http://schemas.microsoft.com/office/powerpoint/2010/main" val="27888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AC4-AF05-BB46-B11E-E5B8B89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(--) vs Simulation (–)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F3E-93F4-5849-AA13-B0D7E88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67667" cy="430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8A05-7EF0-F046-8F37-D195DDEBE2AA}"/>
              </a:ext>
            </a:extLst>
          </p:cNvPr>
          <p:cNvSpPr txBox="1"/>
          <p:nvPr/>
        </p:nvSpPr>
        <p:spPr>
          <a:xfrm>
            <a:off x="1817512" y="5994400"/>
            <a:ext cx="14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30k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87347-C12A-C54C-B20E-CA6177234128}"/>
              </a:ext>
            </a:extLst>
          </p:cNvPr>
          <p:cNvSpPr txBox="1"/>
          <p:nvPr/>
        </p:nvSpPr>
        <p:spPr>
          <a:xfrm>
            <a:off x="5356578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100k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690A6-2DA1-8A48-990B-C92D7006E575}"/>
              </a:ext>
            </a:extLst>
          </p:cNvPr>
          <p:cNvSpPr txBox="1"/>
          <p:nvPr/>
        </p:nvSpPr>
        <p:spPr>
          <a:xfrm>
            <a:off x="8489244" y="5994400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Kona: 500k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75D6-1B38-D548-9FE1-0CA76F28FD44}"/>
              </a:ext>
            </a:extLst>
          </p:cNvPr>
          <p:cNvSpPr txBox="1"/>
          <p:nvPr/>
        </p:nvSpPr>
        <p:spPr>
          <a:xfrm>
            <a:off x="11096978" y="2432756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7081-B6BB-D246-A30B-FD3BFA54FE94}"/>
              </a:ext>
            </a:extLst>
          </p:cNvPr>
          <p:cNvSpPr txBox="1"/>
          <p:nvPr/>
        </p:nvSpPr>
        <p:spPr>
          <a:xfrm>
            <a:off x="11096978" y="4572000"/>
            <a:ext cx="8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Upcall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39EEC-9C5E-A949-A25E-068BFC1E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90688"/>
            <a:ext cx="9967667" cy="21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6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4F86-4F99-F74B-B59F-9C210314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Upcalls : With (–) vs Without (--)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69E0C-E50F-F443-BFD6-A36A123F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073"/>
            <a:ext cx="10879386" cy="2432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9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AB08-A71D-B44F-866D-4A375D8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workloads: Basic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55248-4BC0-F54D-8B9C-A6B8FB52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923"/>
            <a:ext cx="10920904" cy="2441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4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AAED-FAF6-4348-BA4A-65303D5F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33292-DAC2-CB45-A685-48CD1CB0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1844"/>
            <a:ext cx="4448285" cy="300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CB106-5C55-1947-91E8-69C166787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04"/>
          <a:stretch/>
        </p:blipFill>
        <p:spPr>
          <a:xfrm>
            <a:off x="966935" y="2233949"/>
            <a:ext cx="4448285" cy="3023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86C47-0751-7142-AEC1-2C5473075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13438"/>
            <a:ext cx="4448285" cy="3017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2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98886</TotalTime>
  <Words>365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Update</vt:lpstr>
      <vt:lpstr>Simulator</vt:lpstr>
      <vt:lpstr>Model (--) vs Simulation (–) </vt:lpstr>
      <vt:lpstr>Issue: Kona burst size</vt:lpstr>
      <vt:lpstr>Model (--) vs Simulation (–) </vt:lpstr>
      <vt:lpstr>Model (--) vs Simulation (–) </vt:lpstr>
      <vt:lpstr>Upcalls : With (–) vs Without (--)</vt:lpstr>
      <vt:lpstr>Two workloads: Basic</vt:lpstr>
      <vt:lpstr>Two distributions</vt:lpstr>
      <vt:lpstr>Kona = 500k</vt:lpstr>
      <vt:lpstr>Kona = 500k (updated)</vt:lpstr>
      <vt:lpstr>Kona = 100k</vt:lpstr>
      <vt:lpstr>Kona = 100k</vt:lpstr>
      <vt:lpstr>Kona = 100k</vt:lpstr>
      <vt:lpstr>Plan for December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80</cp:revision>
  <dcterms:created xsi:type="dcterms:W3CDTF">2021-07-23T17:41:37Z</dcterms:created>
  <dcterms:modified xsi:type="dcterms:W3CDTF">2021-12-17T00:04:39Z</dcterms:modified>
</cp:coreProperties>
</file>