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38" r:id="rId2"/>
    <p:sldId id="455" r:id="rId3"/>
    <p:sldId id="458" r:id="rId4"/>
    <p:sldId id="459" r:id="rId5"/>
    <p:sldId id="4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0"/>
    <p:restoredTop sz="96928"/>
  </p:normalViewPr>
  <p:slideViewPr>
    <p:cSldViewPr snapToGrid="0" snapToObjects="1">
      <p:cViewPr varScale="1">
        <p:scale>
          <a:sx n="150" d="100"/>
          <a:sy n="150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364A-690C-0A42-B7E1-F47130AC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15F4-557A-844E-9053-7E169523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simulator</a:t>
            </a:r>
          </a:p>
          <a:p>
            <a:r>
              <a:rPr lang="en-US" dirty="0"/>
              <a:t>Plan for emulating upcalls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500k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3DF7B-93F9-FD41-9FD5-FC8B3FB1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8" y="1224483"/>
            <a:ext cx="6491341" cy="4920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97D218-A4D2-2048-9338-62941C53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66" y="2914650"/>
            <a:ext cx="3310467" cy="2522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058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02D-5D29-A548-BA56-FB132A95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= 500k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3D1FC-BBC5-9E40-9819-AA1ABC3983E6}"/>
              </a:ext>
            </a:extLst>
          </p:cNvPr>
          <p:cNvSpPr txBox="1"/>
          <p:nvPr/>
        </p:nvSpPr>
        <p:spPr>
          <a:xfrm>
            <a:off x="4862458" y="6176963"/>
            <a:ext cx="649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		NO			YES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754F0-605D-B34F-8451-5C65A25B8A21}"/>
              </a:ext>
            </a:extLst>
          </p:cNvPr>
          <p:cNvSpPr txBox="1"/>
          <p:nvPr/>
        </p:nvSpPr>
        <p:spPr>
          <a:xfrm rot="5400000">
            <a:off x="9062226" y="3610650"/>
            <a:ext cx="495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Split</a:t>
            </a:r>
            <a:r>
              <a:rPr lang="en-US" dirty="0"/>
              <a:t>	   NO			YES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EB748-03ED-8F45-BF14-F78E5C36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57" y="1192983"/>
            <a:ext cx="6491342" cy="4920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7F823-41C6-A345-913A-9205F799EA02}"/>
              </a:ext>
            </a:extLst>
          </p:cNvPr>
          <p:cNvSpPr txBox="1"/>
          <p:nvPr/>
        </p:nvSpPr>
        <p:spPr>
          <a:xfrm>
            <a:off x="1405467" y="1845733"/>
            <a:ext cx="20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Upcall overhead = 0</a:t>
            </a:r>
          </a:p>
        </p:txBody>
      </p:sp>
    </p:spTree>
    <p:extLst>
      <p:ext uri="{BB962C8B-B14F-4D97-AF65-F5344CB8AC3E}">
        <p14:creationId xmlns:p14="http://schemas.microsoft.com/office/powerpoint/2010/main" val="27475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AED3-DE20-3F41-97BF-AFB6E596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request service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271B6-C4EE-9E4F-9D5C-C2A46193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3236"/>
            <a:ext cx="10768405" cy="2398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82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A913-8221-3B4E-8175-FF17C2B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B0B3-533F-F94E-84E7-30FCD57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100144</TotalTime>
  <Words>54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</vt:lpstr>
      <vt:lpstr>Kona = 500k</vt:lpstr>
      <vt:lpstr>Kona = 500k</vt:lpstr>
      <vt:lpstr>Varying request service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81</cp:revision>
  <dcterms:created xsi:type="dcterms:W3CDTF">2021-07-23T17:41:37Z</dcterms:created>
  <dcterms:modified xsi:type="dcterms:W3CDTF">2022-01-03T05:41:53Z</dcterms:modified>
</cp:coreProperties>
</file>