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4" r:id="rId3"/>
    <p:sldId id="265" r:id="rId4"/>
    <p:sldId id="262" r:id="rId5"/>
    <p:sldId id="263" r:id="rId6"/>
    <p:sldId id="260" r:id="rId7"/>
    <p:sldId id="266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53"/>
  </p:normalViewPr>
  <p:slideViewPr>
    <p:cSldViewPr snapToGrid="0" snapToObjects="1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CE36-E6CC-C94F-810A-3EA97AF4B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FEA04-54DE-DB40-9631-4996F65EB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D2DAA-67ED-0E49-9756-FF629120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33E0D-0C4C-C046-AC74-35B7D674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E346A-94BA-9B46-9364-1BF7678E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5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54EC-A8EF-1644-AAFC-D6F2EA53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CE3B0-3F0B-4246-92BD-95CDB23A0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7641C-1DBC-AD4B-886B-7AE33D51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755C8-0379-8447-A96C-601942DE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5F719-BD03-204F-8754-C6787612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4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2FA71-CC11-674D-9B80-BD30EDAF9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47FA6-A98A-8F42-ADE2-3476A01D4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13C7E-6E7B-2E4A-B941-7AE7AD13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CE3D4-F5D9-964B-8406-8ED45BC8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1AB60-5B8A-8E48-81E4-7A95F00E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4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9414-F45D-9B4A-9679-1B6B9F29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B8DF-5687-FF4B-BDF4-4A8FBB6E0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1FC28-B6A7-6F4C-8008-9C0D7ED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E0349-264A-FB45-9AB7-F2DE64FF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3D538-515B-614F-943A-061EADB3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2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ACC9-8C8D-F14C-933F-ACA5176F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DAF31-DF29-2249-9C15-C648ABC80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A8801-E576-7B41-A17F-4281AAA4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4C03C-0F85-6448-A413-9BAD8E60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2B55D-B8F9-984F-958C-A7BD581E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5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73CD-C32B-8444-A7E1-9CFB684A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092F7-A9BB-0147-BD4C-232E3074F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8A21E-C34C-0C41-9266-A09473A54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0D4F5-4294-3448-8B7F-6972838A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1039D-16D4-4242-A5CC-89C5FC23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44836-BAC6-BA43-BD01-BB6B4630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A32C-595C-544C-8596-97885730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2A1D1-7271-7743-8A78-CCDAF0959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BE47E-668F-394B-A54E-710C514CB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7605B-E7A5-D94E-B41D-839FA1430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8D9D1-1B45-2E40-86E6-54B4B16A8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BD9C6-C809-354F-B484-D34F8701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3/18/22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4D13F-F463-F040-9A44-14ED5B85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D63F9A-F821-C549-89E9-CCD3BAEB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D591-E33C-E54D-9058-1C42ABCD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13AE9-D31E-0C4E-B63E-4FAEF2B8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3/18/22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C9983-B8ED-314A-99DC-791C18CB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BEE09-D79A-3A4A-BB49-15DCB8DC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2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A1771-A88F-DD41-B6BE-17C7E3FD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3/18/22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27B30-92E1-464F-AE3E-E6FBF2ED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47B10-D128-304A-A19B-8CF1ED1D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7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C11B-F0D5-E046-BCE1-B4059995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0978-CD9A-794B-A27D-90A16EB6F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559A2-E829-5946-81B5-2C2CF9A06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477D5-0A2E-3C4C-8000-00F4B55A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5CDC8-15B0-2A4E-9AB6-EDA0042C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C990B-5CEA-214C-8561-67D93FDD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0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C18F-0645-C843-AF96-9A35A6C0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E2107-2A6A-1A41-A9BD-D89912203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4108B-6B4E-814E-8C91-7540C3466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79317-38F0-654C-8993-07D5B52F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DCF26-B0E0-EF4A-BE75-9EC5D531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640A1-3F79-4849-A005-739DB3C8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6EAB7-E2B8-444E-8E52-3A6B8C33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7F34A-9276-184D-A1A1-1F4B173AD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F9BD8-D493-0643-B8AD-1FB55509F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14A9B-2F12-7C45-A850-BC034DE5D71F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3FFB5-2CB9-FC40-AF3F-389042997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4384-8222-DE45-B14D-4F3C26031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7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B833-9C36-5F4F-B9A8-EC593950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DC92-8846-FA4C-9488-D4BAA917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a deadlock in Kona</a:t>
            </a:r>
          </a:p>
          <a:p>
            <a:pPr lvl="1"/>
            <a:r>
              <a:rPr lang="en-US" dirty="0"/>
              <a:t>Fixed with </a:t>
            </a:r>
            <a:r>
              <a:rPr lang="en-US" dirty="0" err="1"/>
              <a:t>gdb’s</a:t>
            </a:r>
            <a:r>
              <a:rPr lang="en-US" dirty="0"/>
              <a:t> help</a:t>
            </a:r>
          </a:p>
          <a:p>
            <a:pPr lvl="1"/>
            <a:r>
              <a:rPr lang="en-US" dirty="0"/>
              <a:t>Runs successfully – but only sometimes.</a:t>
            </a:r>
          </a:p>
          <a:p>
            <a:r>
              <a:rPr lang="en-US" dirty="0"/>
              <a:t>Next: deadlock in the Kernel</a:t>
            </a:r>
          </a:p>
          <a:p>
            <a:r>
              <a:rPr lang="en-US" dirty="0"/>
              <a:t>Intel PT</a:t>
            </a:r>
          </a:p>
        </p:txBody>
      </p:sp>
    </p:spTree>
    <p:extLst>
      <p:ext uri="{BB962C8B-B14F-4D97-AF65-F5344CB8AC3E}">
        <p14:creationId xmlns:p14="http://schemas.microsoft.com/office/powerpoint/2010/main" val="134968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C07A-BA1E-FF4D-94DB-7D5E0C14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57C89-E786-6D4A-9CC0-F82349721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18629-E01E-5F46-90D9-9335C44DA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415" y="1127654"/>
            <a:ext cx="7661658" cy="504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9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C07A-BA1E-FF4D-94DB-7D5E0C14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57C89-E786-6D4A-9CC0-F82349721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18629-E01E-5F46-90D9-9335C44DA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415" y="1127654"/>
            <a:ext cx="7661658" cy="504930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A79C3B7-778F-3547-A839-FA301340FBEF}"/>
              </a:ext>
            </a:extLst>
          </p:cNvPr>
          <p:cNvSpPr/>
          <p:nvPr/>
        </p:nvSpPr>
        <p:spPr>
          <a:xfrm>
            <a:off x="4961467" y="2372960"/>
            <a:ext cx="265289" cy="288924"/>
          </a:xfrm>
          <a:prstGeom prst="ellipse">
            <a:avLst/>
          </a:prstGeom>
          <a:noFill/>
          <a:ln w="920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07C26E-3EAF-9148-8D19-8988458820CA}"/>
              </a:ext>
            </a:extLst>
          </p:cNvPr>
          <p:cNvCxnSpPr>
            <a:cxnSpLocks/>
          </p:cNvCxnSpPr>
          <p:nvPr/>
        </p:nvCxnSpPr>
        <p:spPr>
          <a:xfrm>
            <a:off x="4276231" y="2517422"/>
            <a:ext cx="589280" cy="0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D7F73E-659E-D64B-B4DF-E58299819987}"/>
              </a:ext>
            </a:extLst>
          </p:cNvPr>
          <p:cNvCxnSpPr>
            <a:cxnSpLocks/>
          </p:cNvCxnSpPr>
          <p:nvPr/>
        </p:nvCxnSpPr>
        <p:spPr>
          <a:xfrm flipH="1">
            <a:off x="5373511" y="5730346"/>
            <a:ext cx="2483556" cy="0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637B6CD-0076-514D-A655-1C50430953FD}"/>
              </a:ext>
            </a:extLst>
          </p:cNvPr>
          <p:cNvSpPr/>
          <p:nvPr/>
        </p:nvSpPr>
        <p:spPr>
          <a:xfrm>
            <a:off x="5058213" y="5591000"/>
            <a:ext cx="268335" cy="278692"/>
          </a:xfrm>
          <a:prstGeom prst="ellipse">
            <a:avLst/>
          </a:prstGeom>
          <a:noFill/>
          <a:ln w="920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F5BFCE-22A2-3B43-BF85-A7AECA718631}"/>
              </a:ext>
            </a:extLst>
          </p:cNvPr>
          <p:cNvCxnSpPr>
            <a:cxnSpLocks/>
          </p:cNvCxnSpPr>
          <p:nvPr/>
        </p:nvCxnSpPr>
        <p:spPr>
          <a:xfrm>
            <a:off x="5226756" y="2517422"/>
            <a:ext cx="589280" cy="0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02F08B-8699-4045-808B-57D1825832FC}"/>
              </a:ext>
            </a:extLst>
          </p:cNvPr>
          <p:cNvCxnSpPr>
            <a:cxnSpLocks/>
          </p:cNvCxnSpPr>
          <p:nvPr/>
        </p:nvCxnSpPr>
        <p:spPr>
          <a:xfrm flipH="1">
            <a:off x="4159955" y="5730346"/>
            <a:ext cx="801512" cy="0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16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16CD-9BC9-AE47-84C1-15387268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app faults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08BEC-EE4D-9746-BBEE-A8659E681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81" y="2118215"/>
            <a:ext cx="10335037" cy="26215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162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C173-DA70-8948-AA3E-3133F26E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app faults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23B44-562F-2C41-ACEB-50FFA2907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81" y="2118215"/>
            <a:ext cx="10335037" cy="26215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268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E440-A185-C642-8D22-7E61CEDC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in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50240-1759-E04A-AD4A-C7C9B66F8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Breaks Kernel – so </a:t>
            </a:r>
            <a:r>
              <a:rPr lang="en-US" dirty="0" err="1"/>
              <a:t>gdb</a:t>
            </a:r>
            <a:r>
              <a:rPr lang="en-US" dirty="0"/>
              <a:t> doesn’t work too</a:t>
            </a:r>
          </a:p>
          <a:p>
            <a:r>
              <a:rPr lang="en-US" dirty="0"/>
              <a:t>Little debugging information </a:t>
            </a:r>
          </a:p>
          <a:p>
            <a:r>
              <a:rPr lang="en-US" dirty="0"/>
              <a:t>Trying a few things:</a:t>
            </a:r>
          </a:p>
          <a:p>
            <a:pPr lvl="1"/>
            <a:r>
              <a:rPr lang="en-US" dirty="0"/>
              <a:t>Kona doesn’t not hold any outstanding faults</a:t>
            </a:r>
          </a:p>
          <a:p>
            <a:pPr lvl="1"/>
            <a:r>
              <a:rPr lang="en-US" dirty="0"/>
              <a:t>Tracing Kona in more detail</a:t>
            </a:r>
          </a:p>
        </p:txBody>
      </p:sp>
    </p:spTree>
    <p:extLst>
      <p:ext uri="{BB962C8B-B14F-4D97-AF65-F5344CB8AC3E}">
        <p14:creationId xmlns:p14="http://schemas.microsoft.com/office/powerpoint/2010/main" val="415978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3A1D-0385-7B48-AF96-B34A478A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8316B-6366-B244-88D2-71CE58512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1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5D86-DFF9-324B-8F05-B48512D8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affect on performance?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0688F-99DE-2F4F-A1C7-435276025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998" y="2308909"/>
            <a:ext cx="4408213" cy="2976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5B2731-7607-E44D-9B91-5CA00131B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735" y="2308909"/>
            <a:ext cx="4722158" cy="31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5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2DCD-0D2B-EA4B-868A-2B422D1A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least running with 2M 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F572D-BCB3-2542-AA94-D177D4887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CA178B-E5A3-424B-A082-2630D5839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1694"/>
            <a:ext cx="9984259" cy="257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8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7062</TotalTime>
  <Words>76</Words>
  <Application>Microsoft Macintosh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Topics</vt:lpstr>
      <vt:lpstr>Kona</vt:lpstr>
      <vt:lpstr>Kona</vt:lpstr>
      <vt:lpstr>SYNC app faults</vt:lpstr>
      <vt:lpstr>ASYNC app faults</vt:lpstr>
      <vt:lpstr>Deadlock in Kernel</vt:lpstr>
      <vt:lpstr>PowerPoint Presentation</vt:lpstr>
      <vt:lpstr>No affect on performance?</vt:lpstr>
      <vt:lpstr>At least running with 2M now…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Yelam (c)</dc:creator>
  <cp:lastModifiedBy>Anil Yelam (c)</cp:lastModifiedBy>
  <cp:revision>7</cp:revision>
  <dcterms:created xsi:type="dcterms:W3CDTF">2022-03-18T23:35:33Z</dcterms:created>
  <dcterms:modified xsi:type="dcterms:W3CDTF">2022-03-23T21:18:25Z</dcterms:modified>
</cp:coreProperties>
</file>