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95" r:id="rId2"/>
    <p:sldId id="357" r:id="rId3"/>
    <p:sldId id="359" r:id="rId4"/>
    <p:sldId id="361" r:id="rId5"/>
    <p:sldId id="362" r:id="rId6"/>
    <p:sldId id="360" r:id="rId7"/>
    <p:sldId id="35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37"/>
    <p:restoredTop sz="87770"/>
  </p:normalViewPr>
  <p:slideViewPr>
    <p:cSldViewPr snapToGrid="0" snapToObjects="1">
      <p:cViewPr varScale="1">
        <p:scale>
          <a:sx n="121" d="100"/>
          <a:sy n="121" d="100"/>
        </p:scale>
        <p:origin x="20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F6AC8-1D88-164E-8A6C-BE4512652DB7}" type="datetimeFigureOut">
              <a:rPr lang="en-US" smtClean="0"/>
              <a:t>5/17/22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36649-A6AB-4944-B850-656383FA9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48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Overhead in the last phase – because of the thread factor. None of the thread “overheads” seem to matter at this point.</a:t>
            </a:r>
          </a:p>
          <a:p>
            <a:r>
              <a:rPr lang="en-US" dirty="0"/>
              <a:t>Overhead might not be this pure in a skewed case</a:t>
            </a:r>
          </a:p>
          <a:p>
            <a:r>
              <a:rPr lang="en-US" dirty="0"/>
              <a:t>We might be opening a trade-off between overhead introduced by concurrency and benefits of page faults enabled by 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33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Overhead in the last phase – because of the thread factor. None of the thread “overheads” seem to matter at this point.</a:t>
            </a:r>
          </a:p>
          <a:p>
            <a:r>
              <a:rPr lang="en-US" dirty="0"/>
              <a:t>Overhead might not be this pure in a skewed case</a:t>
            </a:r>
          </a:p>
          <a:p>
            <a:r>
              <a:rPr lang="en-US" dirty="0"/>
              <a:t>We might be opening a trade-off between overhead introduced by concurrency and benefits of page faults enabled by 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9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B496-3CEC-8E47-8483-A1D3FA404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E3ED4-371C-6E40-BA84-CA2B4A9C5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05D4A-41EA-7049-A4D1-79E4A547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6AAC1-1B32-D148-85EC-93FF3B3B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8B5D2-1750-E940-83A0-8A703123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1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1862-93F1-8A48-A38D-AC09829B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8F6F4-BDA7-F145-9B57-464528591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7DC19-0C05-6443-8B37-0BF95FE6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2EF5E-DE9A-DB40-B2A3-68A572D0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594BF-9868-914B-9102-C99BE4D9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6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E3285-BAE8-254D-944E-1EA9B8751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626AA-D73B-674A-93DF-158742D62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53905-5329-3449-AEB0-BD5317F4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27F8-C5FC-F049-9230-744337C8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F2E09-52F7-DB4F-BE27-17BD0A64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1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8CF0-8CC4-0748-B048-EF5CDE483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1F2A5-F83F-6B47-901B-17A2AED89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869A5-2513-9241-AEA4-3FA78FC1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ACCD4-C989-1441-B03E-1C1068F8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33E35-0FE4-9A49-A2E5-8E9BB6F4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0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7BE1-EC10-8847-98E6-7AB92879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4D326-3CE8-AF47-B8DD-707839434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15C87-7624-7844-AD81-F196E494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C7F27-6C56-9A4E-A78F-4C16A1EFA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840EC-2459-6349-84FF-43BC4EF6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4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8D9C7-B978-784D-8040-F0BCB443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82150-5B44-EC48-92FD-7406484D6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A0065-5009-F54F-8941-A80E15EC2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FA3F4-E3C3-A64C-AB4C-D3BA8BB5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4A91A-F64B-BF40-B20A-044F5F01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A2529-FBA9-3246-9A9F-AFF58C29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5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E8DF-37C6-6E44-8839-0CF52F26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98F72-429E-134B-9B71-082B77BC4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8D832-B766-D541-A557-44E0DB2AB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76981-D25F-364B-BD02-18106C756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89B8F-D9D3-914A-98D2-8D8A99087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870E4-7F1C-7142-8C27-6A7109F6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5/17/22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71E786-B35F-A14A-B35C-1E9F2EF9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3E51D-7278-F147-A94E-D3A603A0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6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D2C9-214D-A04A-A9ED-22F75C81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B5BB4-39E4-4841-A058-150F5811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5/17/22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73B95-453E-CE4C-808B-4C6D7999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3E694-04FD-B94B-88DC-84A1AA8D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F99600-5C83-8544-B08D-1031C802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5/17/22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3BEBE-8C8D-1A4C-BBE3-CD25D33D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53B90-A0EA-DB4A-95F8-FA1218AA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2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F6DE-22DB-9042-B9F8-730510DC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9AE38-06D6-F248-BF57-5533C872E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A5F66-2252-5040-B545-044FE161E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EA7F6-A53F-2A4F-9457-24105FF3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1818A-227D-FE44-8132-ADEE3C3E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14B55-DE8F-6046-A203-873C295C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6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445F-44C2-6C44-804C-833357F40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392BF-8F22-5345-AF83-EDB981780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636BF-565A-4F47-BD96-832A94F7F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3BFF7-D003-514E-9554-5C083AD2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F1FC3-F746-7644-B6C8-7B3EFB9A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2F803-66FE-3E43-A04F-8254A668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98FBC-AE59-F24B-A64A-4DC71ED6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4B40B-ACD6-A344-8376-17B0B4CC5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4AFB9-5734-7C49-B362-648F03388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AD2B8-C4F7-E646-A2CD-0FCE78547B80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E7DE9-68DD-124F-994C-5951E5004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B1F32-C252-2B4F-ABEB-D0C4947E8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5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6CE6E-CACB-174B-8599-563D2F99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998C5-3CA1-484F-94B3-A3B81EDACC9D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Synthetic benchmark numbers</a:t>
            </a:r>
          </a:p>
          <a:p>
            <a:pPr lvl="1"/>
            <a:r>
              <a:rPr lang="en-US" i="1" dirty="0">
                <a:solidFill>
                  <a:schemeClr val="bg2">
                    <a:lumMod val="10000"/>
                  </a:schemeClr>
                </a:solidFill>
              </a:rPr>
              <a:t>With multi-page annotations</a:t>
            </a:r>
          </a:p>
          <a:p>
            <a:r>
              <a:rPr lang="en-US" dirty="0"/>
              <a:t>Improvements in </a:t>
            </a:r>
            <a:r>
              <a:rPr lang="en-US" dirty="0" err="1"/>
              <a:t>vDSO</a:t>
            </a:r>
            <a:r>
              <a:rPr lang="en-US" dirty="0"/>
              <a:t> checks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New application: parallel sort</a:t>
            </a:r>
          </a:p>
          <a:p>
            <a:pPr lvl="1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Concurrency overhead</a:t>
            </a:r>
          </a:p>
          <a:p>
            <a:pPr lvl="1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Page fault profile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Adding annotations</a:t>
            </a:r>
          </a:p>
        </p:txBody>
      </p:sp>
    </p:spTree>
    <p:extLst>
      <p:ext uri="{BB962C8B-B14F-4D97-AF65-F5344CB8AC3E}">
        <p14:creationId xmlns:p14="http://schemas.microsoft.com/office/powerpoint/2010/main" val="158780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ED306-5866-744B-A52D-454ABBE1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overhead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A75D82-1375-9442-B97E-D596A2F44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043002"/>
            <a:ext cx="11262159" cy="13255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81E514-0DC2-AC46-A2E0-4C1B965A1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489435"/>
            <a:ext cx="11262159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43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ED306-5866-744B-A52D-454ABBE1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overhead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7FC840-892C-B343-837F-F602B1548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7" y="1794382"/>
            <a:ext cx="11145127" cy="1504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5FC327-E552-F545-B664-727505395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85" y="3403075"/>
            <a:ext cx="1126214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77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69A2-CCE9-FE41-8F6B-17EA25AF0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vDSO</a:t>
            </a:r>
            <a:r>
              <a:rPr lang="en-US" dirty="0"/>
              <a:t>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D5486-7D2E-C548-9805-F9B62D4CD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022678"/>
          </a:xfrm>
        </p:spPr>
        <p:txBody>
          <a:bodyPr/>
          <a:lstStyle/>
          <a:p>
            <a:r>
              <a:rPr lang="en-US" dirty="0"/>
              <a:t>Moved return closer to the start of the fault handler </a:t>
            </a:r>
          </a:p>
          <a:p>
            <a:r>
              <a:rPr lang="en-US" dirty="0"/>
              <a:t>Turned off PTI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C30F00-E0A8-3645-A85C-5220D1871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18495"/>
            <a:ext cx="10955164" cy="319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412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69A2-CCE9-FE41-8F6B-17EA25AF0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vDSO</a:t>
            </a:r>
            <a:r>
              <a:rPr lang="en-US" dirty="0"/>
              <a:t>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D5486-7D2E-C548-9805-F9B62D4CD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15152" cy="1117271"/>
          </a:xfrm>
        </p:spPr>
        <p:txBody>
          <a:bodyPr>
            <a:normAutofit fontScale="92500"/>
          </a:bodyPr>
          <a:lstStyle/>
          <a:p>
            <a:r>
              <a:rPr lang="en-US" dirty="0"/>
              <a:t>Have a plan for write-protect checks</a:t>
            </a:r>
          </a:p>
          <a:p>
            <a:r>
              <a:rPr lang="en-US" dirty="0"/>
              <a:t>Seems to be working…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1FCD2C-AAEC-2C46-9AB9-6D5B9CFDA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888" y="3077833"/>
            <a:ext cx="5162112" cy="29205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547C55-975B-2547-A80D-CFABE3E87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452" y="1731206"/>
            <a:ext cx="5165943" cy="4267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E6FCF8-6B05-2F4C-AAE6-13292182E974}"/>
              </a:ext>
            </a:extLst>
          </p:cNvPr>
          <p:cNvSpPr txBox="1"/>
          <p:nvPr/>
        </p:nvSpPr>
        <p:spPr>
          <a:xfrm>
            <a:off x="2489887" y="6133343"/>
            <a:ext cx="205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mapped check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EA60F4-67A2-D74F-AA70-E0129E2DF882}"/>
              </a:ext>
            </a:extLst>
          </p:cNvPr>
          <p:cNvSpPr txBox="1"/>
          <p:nvPr/>
        </p:nvSpPr>
        <p:spPr>
          <a:xfrm>
            <a:off x="7881309" y="6123543"/>
            <a:ext cx="275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write-protected check</a:t>
            </a:r>
          </a:p>
        </p:txBody>
      </p:sp>
    </p:spTree>
    <p:extLst>
      <p:ext uri="{BB962C8B-B14F-4D97-AF65-F5344CB8AC3E}">
        <p14:creationId xmlns:p14="http://schemas.microsoft.com/office/powerpoint/2010/main" val="3762357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8C6F7-C0EE-AE4D-81FD-5FF3AA087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93B80-5977-6340-82E1-B5BD13197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78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B1A8D-B2DC-AE46-8FA8-522C99C7E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A2B47-9592-EE4F-9225-A7F4DD9FA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97031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Parallel sort with regular sampling (PSRS)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E9EBC6-9421-D349-A19E-06BABB81C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477" y="411113"/>
            <a:ext cx="9022331" cy="60357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0489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43947</TotalTime>
  <Words>182</Words>
  <Application>Microsoft Macintosh PowerPoint</Application>
  <PresentationFormat>Widescreen</PresentationFormat>
  <Paragraphs>28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Update </vt:lpstr>
      <vt:lpstr>Concurrency overhead</vt:lpstr>
      <vt:lpstr>Concurrency overhead</vt:lpstr>
      <vt:lpstr>vDSO Improvements</vt:lpstr>
      <vt:lpstr>vDSO Improvements</vt:lpstr>
      <vt:lpstr>PowerPoint Presentation</vt:lpstr>
      <vt:lpstr>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</dc:title>
  <dc:creator>Anil Yelam (c)</dc:creator>
  <cp:lastModifiedBy>Anil Yelam (c)</cp:lastModifiedBy>
  <cp:revision>111</cp:revision>
  <dcterms:created xsi:type="dcterms:W3CDTF">2022-04-07T16:58:44Z</dcterms:created>
  <dcterms:modified xsi:type="dcterms:W3CDTF">2022-05-26T18:18:49Z</dcterms:modified>
</cp:coreProperties>
</file>