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309" r:id="rId2"/>
    <p:sldId id="339" r:id="rId3"/>
    <p:sldId id="349" r:id="rId4"/>
    <p:sldId id="350" r:id="rId5"/>
    <p:sldId id="351" r:id="rId6"/>
    <p:sldId id="352" r:id="rId7"/>
    <p:sldId id="343" r:id="rId8"/>
    <p:sldId id="344" r:id="rId9"/>
    <p:sldId id="353" r:id="rId10"/>
    <p:sldId id="345" r:id="rId11"/>
    <p:sldId id="34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48"/>
    <p:restoredTop sz="83788"/>
  </p:normalViewPr>
  <p:slideViewPr>
    <p:cSldViewPr snapToGrid="0" snapToObjects="1">
      <p:cViewPr varScale="1">
        <p:scale>
          <a:sx n="126" d="100"/>
          <a:sy n="126" d="100"/>
        </p:scale>
        <p:origin x="20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F6AC8-1D88-164E-8A6C-BE4512652DB7}" type="datetimeFigureOut">
              <a:rPr lang="en-US" smtClean="0"/>
              <a:t>8/7/22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36649-A6AB-4944-B850-656383FA9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4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46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Get memory footprint for more 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73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 sliding window of a working set. </a:t>
            </a:r>
          </a:p>
          <a:p>
            <a:r>
              <a:rPr lang="en-US" dirty="0"/>
              <a:t>More threads might mean a bigger working set</a:t>
            </a:r>
          </a:p>
          <a:p>
            <a:r>
              <a:rPr lang="en-US" dirty="0"/>
              <a:t>But is 100 MB / core working set a natural app for disaggregation? More generally, are streaming apps a good fit? Probably 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54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63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B496-3CEC-8E47-8483-A1D3FA404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E3ED4-371C-6E40-BA84-CA2B4A9C5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05D4A-41EA-7049-A4D1-79E4A547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8/7/22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6AAC1-1B32-D148-85EC-93FF3B3B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8B5D2-1750-E940-83A0-8A703123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1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1862-93F1-8A48-A38D-AC09829B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8F6F4-BDA7-F145-9B57-464528591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7DC19-0C05-6443-8B37-0BF95FE6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8/7/22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2EF5E-DE9A-DB40-B2A3-68A572D0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594BF-9868-914B-9102-C99BE4D9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6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E3285-BAE8-254D-944E-1EA9B8751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626AA-D73B-674A-93DF-158742D62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53905-5329-3449-AEB0-BD5317F4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8/7/22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27F8-C5FC-F049-9230-744337C8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F2E09-52F7-DB4F-BE27-17BD0A64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1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8CF0-8CC4-0748-B048-EF5CDE48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1F2A5-F83F-6B47-901B-17A2AED89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869A5-2513-9241-AEA4-3FA78FC1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8/7/22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CCD4-C989-1441-B03E-1C1068F8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33E35-0FE4-9A49-A2E5-8E9BB6F4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0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7BE1-EC10-8847-98E6-7AB92879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4D326-3CE8-AF47-B8DD-707839434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15C87-7624-7844-AD81-F196E494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8/7/22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C7F27-6C56-9A4E-A78F-4C16A1EF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840EC-2459-6349-84FF-43BC4EF6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4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D9C7-B978-784D-8040-F0BCB443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82150-5B44-EC48-92FD-7406484D6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0065-5009-F54F-8941-A80E15EC2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FA3F4-E3C3-A64C-AB4C-D3BA8BB5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8/7/22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4A91A-F64B-BF40-B20A-044F5F01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A2529-FBA9-3246-9A9F-AFF58C29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5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E8DF-37C6-6E44-8839-0CF52F26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98F72-429E-134B-9B71-082B77BC4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8D832-B766-D541-A557-44E0DB2AB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76981-D25F-364B-BD02-18106C756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89B8F-D9D3-914A-98D2-8D8A99087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870E4-7F1C-7142-8C27-6A7109F6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8/7/22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1E786-B35F-A14A-B35C-1E9F2EF9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3E51D-7278-F147-A94E-D3A603A0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6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D2C9-214D-A04A-A9ED-22F75C81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B5BB4-39E4-4841-A058-150F5811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8/7/22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73B95-453E-CE4C-808B-4C6D7999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3E694-04FD-B94B-88DC-84A1AA8D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99600-5C83-8544-B08D-1031C802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8/7/22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3BEBE-8C8D-1A4C-BBE3-CD25D33D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53B90-A0EA-DB4A-95F8-FA1218AA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2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F6DE-22DB-9042-B9F8-730510DC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9AE38-06D6-F248-BF57-5533C872E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A5F66-2252-5040-B545-044FE161E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EA7F6-A53F-2A4F-9457-24105FF3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8/7/22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1818A-227D-FE44-8132-ADEE3C3E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14B55-DE8F-6046-A203-873C295C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6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445F-44C2-6C44-804C-833357F4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392BF-8F22-5345-AF83-EDB981780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636BF-565A-4F47-BD96-832A94F7F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3BFF7-D003-514E-9554-5C083AD2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8/7/22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F1FC3-F746-7644-B6C8-7B3EFB9A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2F803-66FE-3E43-A04F-8254A668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98FBC-AE59-F24B-A64A-4DC71ED6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4B40B-ACD6-A344-8376-17B0B4CC5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4AFB9-5734-7C49-B362-648F03388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AD2B8-C4F7-E646-A2CD-0FCE78547B80}" type="datetimeFigureOut">
              <a:rPr lang="en-US" smtClean="0"/>
              <a:t>8/7/22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E7DE9-68DD-124F-994C-5951E5004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B1F32-C252-2B4F-ABEB-D0C4947E8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1F625-54BD-5D41-AC00-9123BF76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A100E-A4D6-364B-BD9E-49A85E3ED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PARSEC with Kona</a:t>
            </a:r>
          </a:p>
          <a:p>
            <a:r>
              <a:rPr lang="en-US" dirty="0"/>
              <a:t>Directions being explored:</a:t>
            </a:r>
          </a:p>
          <a:p>
            <a:pPr lvl="1"/>
            <a:r>
              <a:rPr lang="en-US" dirty="0"/>
              <a:t>(single node) Scheduling app threads for locality/cache performance </a:t>
            </a:r>
          </a:p>
          <a:p>
            <a:pPr lvl="1"/>
            <a:r>
              <a:rPr lang="en-US" dirty="0"/>
              <a:t>(single node) Applicability of NUMA data placement/scheduling works</a:t>
            </a:r>
          </a:p>
          <a:p>
            <a:pPr lvl="1"/>
            <a:r>
              <a:rPr lang="en-US" dirty="0"/>
              <a:t>(rack scale) Fastswap-like task scheduling</a:t>
            </a:r>
          </a:p>
          <a:p>
            <a:r>
              <a:rPr lang="en-US" strike="sngStrike" dirty="0"/>
              <a:t>Use case discussion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706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7691F-42FA-994C-A8C8-F3A7937E4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35DC8-EC6C-2D44-9A72-A1F5064CC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16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98E97-D6AA-184C-9EFF-327BECB8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for cache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1D59A-2EA9-E343-A992-C5F58AF11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484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64BBC1-5197-0B48-99D2-6F66B21F3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960" y="2047638"/>
            <a:ext cx="6141750" cy="39073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2919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4696-6AF2-314C-B12B-C717ADC58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PARSEC Apps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7F2D2-4F6A-7D45-896F-4B5118018A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24" r="16701"/>
          <a:stretch/>
        </p:blipFill>
        <p:spPr>
          <a:xfrm>
            <a:off x="6259762" y="2639601"/>
            <a:ext cx="5094038" cy="25312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F87FE6-65DC-0642-A0EB-11EDE6B85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1550" cy="4351338"/>
          </a:xfrm>
        </p:spPr>
        <p:txBody>
          <a:bodyPr>
            <a:normAutofit/>
          </a:bodyPr>
          <a:lstStyle/>
          <a:p>
            <a:r>
              <a:rPr lang="en-US" dirty="0"/>
              <a:t>Memory footprints</a:t>
            </a:r>
          </a:p>
          <a:p>
            <a:r>
              <a:rPr lang="en-US" dirty="0"/>
              <a:t>Compute-intensive</a:t>
            </a:r>
          </a:p>
          <a:p>
            <a:r>
              <a:rPr lang="en-US" dirty="0"/>
              <a:t>C/C++ apps – C++ requires some legwork</a:t>
            </a:r>
          </a:p>
          <a:p>
            <a:r>
              <a:rPr lang="en-US" dirty="0"/>
              <a:t>Ran </a:t>
            </a:r>
            <a:r>
              <a:rPr lang="en-US" dirty="0" err="1"/>
              <a:t>Dedup</a:t>
            </a:r>
            <a:r>
              <a:rPr lang="en-US" dirty="0"/>
              <a:t> with Kona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E1AC4BF-9AA5-3747-8240-0B3579E8864C}"/>
              </a:ext>
            </a:extLst>
          </p:cNvPr>
          <p:cNvCxnSpPr>
            <a:cxnSpLocks/>
          </p:cNvCxnSpPr>
          <p:nvPr/>
        </p:nvCxnSpPr>
        <p:spPr>
          <a:xfrm>
            <a:off x="6314440" y="3001010"/>
            <a:ext cx="4800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ABEA7B-3F2F-2149-8BB0-28BD4357DFD8}"/>
              </a:ext>
            </a:extLst>
          </p:cNvPr>
          <p:cNvCxnSpPr>
            <a:cxnSpLocks/>
          </p:cNvCxnSpPr>
          <p:nvPr/>
        </p:nvCxnSpPr>
        <p:spPr>
          <a:xfrm>
            <a:off x="6314440" y="3590290"/>
            <a:ext cx="470916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199D54-52F3-004D-84EC-36D7509C46F3}"/>
              </a:ext>
            </a:extLst>
          </p:cNvPr>
          <p:cNvCxnSpPr>
            <a:cxnSpLocks/>
          </p:cNvCxnSpPr>
          <p:nvPr/>
        </p:nvCxnSpPr>
        <p:spPr>
          <a:xfrm>
            <a:off x="6324600" y="3986530"/>
            <a:ext cx="479044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527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95BC-A129-BE43-A5A1-72CF9855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PARSEC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1C48E5-C1E2-3543-9DEA-9F09BA0F4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742680" cy="25219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24CAE3-99EC-074A-8173-6E912650F392}"/>
              </a:ext>
            </a:extLst>
          </p:cNvPr>
          <p:cNvSpPr txBox="1"/>
          <p:nvPr/>
        </p:nvSpPr>
        <p:spPr>
          <a:xfrm>
            <a:off x="9987280" y="2766985"/>
            <a:ext cx="159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pthread</a:t>
            </a:r>
            <a:r>
              <a:rPr lang="en-US" dirty="0"/>
              <a:t>/core</a:t>
            </a:r>
          </a:p>
        </p:txBody>
      </p:sp>
    </p:spTree>
    <p:extLst>
      <p:ext uri="{BB962C8B-B14F-4D97-AF65-F5344CB8AC3E}">
        <p14:creationId xmlns:p14="http://schemas.microsoft.com/office/powerpoint/2010/main" val="3964535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95BC-A129-BE43-A5A1-72CF9855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PARSEC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1C48E5-C1E2-3543-9DEA-9F09BA0F4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742680" cy="25219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0F6F82-CD16-3244-96DF-0C95DFCE4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77214"/>
            <a:ext cx="8742680" cy="25219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24CAE3-99EC-074A-8173-6E912650F392}"/>
              </a:ext>
            </a:extLst>
          </p:cNvPr>
          <p:cNvSpPr txBox="1"/>
          <p:nvPr/>
        </p:nvSpPr>
        <p:spPr>
          <a:xfrm>
            <a:off x="9987280" y="2766985"/>
            <a:ext cx="159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pthread</a:t>
            </a:r>
            <a:r>
              <a:rPr lang="en-US" dirty="0"/>
              <a:t>/core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78C771-A05E-0443-B152-B7EDDBED3060}"/>
              </a:ext>
            </a:extLst>
          </p:cNvPr>
          <p:cNvSpPr txBox="1"/>
          <p:nvPr/>
        </p:nvSpPr>
        <p:spPr>
          <a:xfrm>
            <a:off x="9987280" y="5353511"/>
            <a:ext cx="168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</a:t>
            </a:r>
            <a:r>
              <a:rPr lang="en-US" dirty="0" err="1"/>
              <a:t>pthreads</a:t>
            </a:r>
            <a:r>
              <a:rPr lang="en-US" dirty="0"/>
              <a:t>/core</a:t>
            </a:r>
          </a:p>
        </p:txBody>
      </p:sp>
    </p:spTree>
    <p:extLst>
      <p:ext uri="{BB962C8B-B14F-4D97-AF65-F5344CB8AC3E}">
        <p14:creationId xmlns:p14="http://schemas.microsoft.com/office/powerpoint/2010/main" val="4043642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7D349-E84E-634A-A132-17BB08CA8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footprint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52C0FA-353B-9B4F-BCD3-C47E6A42D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" y="2019227"/>
            <a:ext cx="11608141" cy="334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47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4550-0EE6-094A-B362-7AA3CB62C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memory captured with Kona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84D143-5301-B940-A107-F5498EE544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81"/>
          <a:stretch/>
        </p:blipFill>
        <p:spPr>
          <a:xfrm>
            <a:off x="2946400" y="1767840"/>
            <a:ext cx="8407400" cy="23485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F9AEBD-089F-D845-89C6-D05688AD4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400" y="4193540"/>
            <a:ext cx="5396230" cy="24737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0746A2-383A-E34D-932A-939C1C17F4C5}"/>
              </a:ext>
            </a:extLst>
          </p:cNvPr>
          <p:cNvSpPr txBox="1"/>
          <p:nvPr/>
        </p:nvSpPr>
        <p:spPr>
          <a:xfrm>
            <a:off x="1097280" y="2664460"/>
            <a:ext cx="65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Kona</a:t>
            </a:r>
          </a:p>
        </p:txBody>
      </p:sp>
    </p:spTree>
    <p:extLst>
      <p:ext uri="{BB962C8B-B14F-4D97-AF65-F5344CB8AC3E}">
        <p14:creationId xmlns:p14="http://schemas.microsoft.com/office/powerpoint/2010/main" val="3007045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9D89-95A0-D145-87B6-986146122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Dedup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03D1A-CDD2-864E-8E16-1D3222C67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Preloads whole file</a:t>
            </a:r>
          </a:p>
          <a:p>
            <a:r>
              <a:rPr lang="en-US" dirty="0"/>
              <a:t>Pipeline: Refine (x T)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dedup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/>
              <a:t>(x T)</a:t>
            </a:r>
            <a:r>
              <a:rPr lang="en-US" dirty="0">
                <a:sym typeface="Wingdings" pitchFamily="2" charset="2"/>
              </a:rPr>
              <a:t>  compress </a:t>
            </a:r>
            <a:r>
              <a:rPr lang="en-US" dirty="0"/>
              <a:t>(x T) 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Biggest input size: 700 MB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E045A-29A7-9D45-A510-9369240FA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269" y="3675376"/>
            <a:ext cx="7601603" cy="28403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0736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9D89-95A0-D145-87B6-986146122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Dedup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03D1A-CDD2-864E-8E16-1D3222C67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Preloads whole file</a:t>
            </a:r>
          </a:p>
          <a:p>
            <a:r>
              <a:rPr lang="en-US" dirty="0"/>
              <a:t>Pipeline: Refine (x T)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dedup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/>
              <a:t>(x T)</a:t>
            </a:r>
            <a:r>
              <a:rPr lang="en-US" dirty="0">
                <a:sym typeface="Wingdings" pitchFamily="2" charset="2"/>
              </a:rPr>
              <a:t>  compress </a:t>
            </a:r>
            <a:r>
              <a:rPr lang="en-US" dirty="0"/>
              <a:t>(x T) 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Biggest input size: 700 MB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84CFB0-7D87-0248-B698-66140F379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269" y="3675376"/>
            <a:ext cx="7601603" cy="28403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86487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5642-F6F5-C143-8BE7-9551482A5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802FD-0E8F-0748-8BFF-844210368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PARSEC: Kona profiles for every app</a:t>
            </a:r>
          </a:p>
          <a:p>
            <a:r>
              <a:rPr lang="en-US" dirty="0"/>
              <a:t>Use cases: look at some in-memory/graph processing databases</a:t>
            </a:r>
          </a:p>
          <a:p>
            <a:r>
              <a:rPr lang="en-US" dirty="0"/>
              <a:t>Keep reading some past literature</a:t>
            </a:r>
          </a:p>
        </p:txBody>
      </p:sp>
    </p:spTree>
    <p:extLst>
      <p:ext uri="{BB962C8B-B14F-4D97-AF65-F5344CB8AC3E}">
        <p14:creationId xmlns:p14="http://schemas.microsoft.com/office/powerpoint/2010/main" val="3969392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93289</TotalTime>
  <Words>227</Words>
  <Application>Microsoft Macintosh PowerPoint</Application>
  <PresentationFormat>Widescreen</PresentationFormat>
  <Paragraphs>42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Agenda</vt:lpstr>
      <vt:lpstr>PARSEC Apps</vt:lpstr>
      <vt:lpstr>PARSEC Performance</vt:lpstr>
      <vt:lpstr>PARSEC Performance</vt:lpstr>
      <vt:lpstr>Memory footprint</vt:lpstr>
      <vt:lpstr>Most memory captured with Kona</vt:lpstr>
      <vt:lpstr>Dedup</vt:lpstr>
      <vt:lpstr>Dedup</vt:lpstr>
      <vt:lpstr>Next</vt:lpstr>
      <vt:lpstr>Misc</vt:lpstr>
      <vt:lpstr>Scheduling for cache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</dc:title>
  <dc:creator>Anil Yelam (c)</dc:creator>
  <cp:lastModifiedBy>Anil Yelam (c)</cp:lastModifiedBy>
  <cp:revision>221</cp:revision>
  <dcterms:created xsi:type="dcterms:W3CDTF">2022-04-07T16:58:44Z</dcterms:created>
  <dcterms:modified xsi:type="dcterms:W3CDTF">2022-08-22T20:35:41Z</dcterms:modified>
</cp:coreProperties>
</file>