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06" r:id="rId2"/>
    <p:sldId id="435" r:id="rId3"/>
    <p:sldId id="447" r:id="rId4"/>
    <p:sldId id="448" r:id="rId5"/>
    <p:sldId id="446" r:id="rId6"/>
    <p:sldId id="436" r:id="rId7"/>
    <p:sldId id="4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/>
    <p:restoredTop sz="96928"/>
  </p:normalViewPr>
  <p:slideViewPr>
    <p:cSldViewPr snapToGrid="0" snapToObjects="1">
      <p:cViewPr varScale="1">
        <p:scale>
          <a:sx n="148" d="100"/>
          <a:sy n="14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eng.vmware.com/kona/rmem-scheduler/-/blob/kona/apps/psrs/faults/run-10-07-10-28-24.txt" TargetMode="External"/><Relationship Id="rId2" Type="http://schemas.openxmlformats.org/officeDocument/2006/relationships/hyperlink" Target="https://gitlab.eng.vmware.com/kona/rmem-scheduler/-/blob/kona/apps/dataframe/faults/run-09-21-12-26-23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Hints performance</a:t>
            </a:r>
          </a:p>
          <a:p>
            <a:pPr lvl="1"/>
            <a:r>
              <a:rPr lang="en-US" dirty="0"/>
              <a:t>All bugs fixed!</a:t>
            </a:r>
          </a:p>
          <a:p>
            <a:pPr lvl="1"/>
            <a:r>
              <a:rPr lang="en-US" dirty="0"/>
              <a:t>Local backend done</a:t>
            </a:r>
          </a:p>
          <a:p>
            <a:r>
              <a:rPr lang="en-US" dirty="0"/>
              <a:t>Eviction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BDF2D-5B4C-E041-BD36-A915EC29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28" y="1690688"/>
            <a:ext cx="7075541" cy="46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952B-8E17-CF48-9EFB-0E889414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8B6E-6808-BA40-A645-46BFD927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eviction</a:t>
            </a:r>
          </a:p>
          <a:p>
            <a:pPr lvl="1"/>
            <a:r>
              <a:rPr lang="en-US" dirty="0"/>
              <a:t>Clocking through the registered region</a:t>
            </a:r>
          </a:p>
          <a:p>
            <a:pPr lvl="1"/>
            <a:r>
              <a:rPr lang="en-US" dirty="0"/>
              <a:t>Atomically incrementing offset by each evictor core</a:t>
            </a:r>
          </a:p>
          <a:p>
            <a:pPr lvl="1"/>
            <a:r>
              <a:rPr lang="en-US" dirty="0"/>
              <a:t>Performance drops slowly after two cores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 much time finding candidates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952B-8E17-CF48-9EFB-0E889414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Eviction: LRU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8B6E-6808-BA40-A645-46BFD927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Page_node_t</a:t>
            </a:r>
            <a:r>
              <a:rPr lang="en-US" sz="2000" dirty="0"/>
              <a:t> for each locally present page</a:t>
            </a:r>
          </a:p>
          <a:p>
            <a:r>
              <a:rPr lang="en-US" sz="2000" dirty="0"/>
              <a:t>Juggled around LRU lists </a:t>
            </a:r>
          </a:p>
          <a:p>
            <a:pPr lvl="1"/>
            <a:r>
              <a:rPr lang="en-US" sz="1800" dirty="0"/>
              <a:t>e.g., Hot, Warm, Cold like Memcached</a:t>
            </a:r>
          </a:p>
          <a:p>
            <a:pPr lvl="1"/>
            <a:r>
              <a:rPr lang="en-US" sz="1800" dirty="0"/>
              <a:t>Using hot bits set by hints</a:t>
            </a:r>
          </a:p>
          <a:p>
            <a:r>
              <a:rPr lang="en-US" sz="2000" dirty="0"/>
              <a:t>Memory Overhead</a:t>
            </a:r>
          </a:p>
          <a:p>
            <a:pPr lvl="1"/>
            <a:r>
              <a:rPr lang="en-US" sz="1800" dirty="0"/>
              <a:t>Saving index to the page node in page metadata</a:t>
            </a:r>
          </a:p>
          <a:p>
            <a:pPr lvl="1"/>
            <a:r>
              <a:rPr lang="en-US" sz="1800" dirty="0"/>
              <a:t>32-bit page metadata: 8 bits flags + 24 bits index</a:t>
            </a:r>
          </a:p>
          <a:p>
            <a:pPr lvl="1"/>
            <a:r>
              <a:rPr lang="en-US" sz="1800" dirty="0"/>
              <a:t>x MB metadata overhead for x GB registered memory</a:t>
            </a:r>
          </a:p>
          <a:p>
            <a:pPr lvl="1"/>
            <a:r>
              <a:rPr lang="en-US" sz="1800" dirty="0"/>
              <a:t>64GB local memory, no caps on registered memory</a:t>
            </a:r>
          </a:p>
          <a:p>
            <a:pPr lvl="1"/>
            <a:r>
              <a:rPr lang="en-US" sz="1800" dirty="0"/>
              <a:t>16M * 16B = 256 MB max for page nodes, </a:t>
            </a:r>
            <a:r>
              <a:rPr lang="en-US" sz="1800" dirty="0" err="1"/>
              <a:t>alloc’d</a:t>
            </a:r>
            <a:r>
              <a:rPr lang="en-US" sz="1800" dirty="0"/>
              <a:t> as needed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Done with implementation,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7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75CA-5154-054B-B33A-E6309FD4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9B38-D8AA-D744-8DC6-3A018644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IOKernel</a:t>
            </a:r>
            <a:r>
              <a:rPr lang="en-US" dirty="0"/>
              <a:t> crashing on enabling assert statements</a:t>
            </a:r>
          </a:p>
          <a:p>
            <a:r>
              <a:rPr lang="en-US" dirty="0"/>
              <a:t>Stack smashing at high throughputs</a:t>
            </a:r>
          </a:p>
        </p:txBody>
      </p:sp>
    </p:spTree>
    <p:extLst>
      <p:ext uri="{BB962C8B-B14F-4D97-AF65-F5344CB8AC3E}">
        <p14:creationId xmlns:p14="http://schemas.microsoft.com/office/powerpoint/2010/main" val="419798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Faulting code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IP locations either:</a:t>
            </a:r>
          </a:p>
          <a:p>
            <a:pPr lvl="1"/>
            <a:r>
              <a:rPr lang="en-US" dirty="0"/>
              <a:t>Don’t resolve to a code location (precompiled libs)</a:t>
            </a:r>
          </a:p>
          <a:p>
            <a:pPr lvl="1"/>
            <a:r>
              <a:rPr lang="en-US" dirty="0"/>
              <a:t>End up in header/lib files (no control over source)</a:t>
            </a:r>
          </a:p>
          <a:p>
            <a:pPr lvl="1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r>
              <a:rPr lang="en-US" dirty="0"/>
              <a:t>We must get complete stack traces for each fault</a:t>
            </a:r>
          </a:p>
          <a:p>
            <a:pPr lvl="1"/>
            <a:r>
              <a:rPr lang="en-US" dirty="0"/>
              <a:t>No tools out there</a:t>
            </a:r>
          </a:p>
          <a:p>
            <a:pPr lvl="1"/>
            <a:r>
              <a:rPr lang="en-US" u="sng" dirty="0"/>
              <a:t>Our approach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Signal faulting thread from Kona while it waits for the fault, and </a:t>
            </a:r>
            <a:r>
              <a:rPr lang="en-US" dirty="0" err="1"/>
              <a:t>backtrace</a:t>
            </a:r>
            <a:r>
              <a:rPr lang="en-US" dirty="0"/>
              <a:t> in the signal handler</a:t>
            </a:r>
          </a:p>
          <a:p>
            <a:pPr lvl="1"/>
            <a:r>
              <a:rPr lang="en-US" dirty="0">
                <a:hlinkClick r:id="rId3"/>
              </a:rPr>
              <a:t>Example</a:t>
            </a:r>
            <a:r>
              <a:rPr lang="en-US" dirty="0"/>
              <a:t> for </a:t>
            </a:r>
            <a:r>
              <a:rPr lang="en-US" dirty="0" err="1"/>
              <a:t>backtraces</a:t>
            </a:r>
            <a:r>
              <a:rPr lang="en-US" dirty="0"/>
              <a:t>: Need to analyze them</a:t>
            </a:r>
          </a:p>
        </p:txBody>
      </p:sp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7C8-75E4-8C4A-8C25-312E842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A46-6417-264F-81BE-684ADBC8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benchmarking with the new design</a:t>
            </a:r>
          </a:p>
          <a:p>
            <a:r>
              <a:rPr lang="en-US" dirty="0"/>
              <a:t>Get back traces for all apps/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Revert to the planned work – AIFM Dataframe &amp; SiloDB</a:t>
            </a:r>
          </a:p>
        </p:txBody>
      </p:sp>
    </p:spTree>
    <p:extLst>
      <p:ext uri="{BB962C8B-B14F-4D97-AF65-F5344CB8AC3E}">
        <p14:creationId xmlns:p14="http://schemas.microsoft.com/office/powerpoint/2010/main" val="13250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141856</TotalTime>
  <Words>245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Agenda</vt:lpstr>
      <vt:lpstr>Fault performance</vt:lpstr>
      <vt:lpstr>Eviction</vt:lpstr>
      <vt:lpstr>Eviction: LRU Lists</vt:lpstr>
      <vt:lpstr>Bugs</vt:lpstr>
      <vt:lpstr>Faulting code locations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284</cp:revision>
  <dcterms:created xsi:type="dcterms:W3CDTF">2022-04-07T16:58:44Z</dcterms:created>
  <dcterms:modified xsi:type="dcterms:W3CDTF">2022-10-17T19:56:15Z</dcterms:modified>
</cp:coreProperties>
</file>