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06" r:id="rId2"/>
    <p:sldId id="435" r:id="rId3"/>
    <p:sldId id="449" r:id="rId4"/>
    <p:sldId id="450" r:id="rId5"/>
    <p:sldId id="451" r:id="rId6"/>
    <p:sldId id="456" r:id="rId7"/>
    <p:sldId id="448" r:id="rId8"/>
    <p:sldId id="455" r:id="rId9"/>
    <p:sldId id="453" r:id="rId10"/>
    <p:sldId id="436" r:id="rId11"/>
    <p:sldId id="4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8"/>
    <p:restoredTop sz="96359"/>
  </p:normalViewPr>
  <p:slideViewPr>
    <p:cSldViewPr snapToGrid="0" snapToObjects="1">
      <p:cViewPr varScale="1">
        <p:scale>
          <a:sx n="149" d="100"/>
          <a:sy n="149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Faults performance</a:t>
            </a:r>
          </a:p>
          <a:p>
            <a:r>
              <a:rPr lang="en-US" dirty="0"/>
              <a:t>Fault read-ahead performance</a:t>
            </a:r>
          </a:p>
          <a:p>
            <a:r>
              <a:rPr lang="en-US" dirty="0"/>
              <a:t>Eviction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Backtrace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97C8-75E4-8C4A-8C25-312E842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6A46-6417-264F-81BE-684ADBC8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benchmarking with the new design</a:t>
            </a:r>
          </a:p>
          <a:p>
            <a:r>
              <a:rPr lang="en-US" dirty="0"/>
              <a:t>Get back traces for all apps/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Revert to the planned work – AIFM Dataframe &amp; SiloDB</a:t>
            </a:r>
          </a:p>
        </p:txBody>
      </p:sp>
    </p:spTree>
    <p:extLst>
      <p:ext uri="{BB962C8B-B14F-4D97-AF65-F5344CB8AC3E}">
        <p14:creationId xmlns:p14="http://schemas.microsoft.com/office/powerpoint/2010/main" val="13250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EBDF2D-5B4C-E041-BD36-A915EC29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28" y="1690688"/>
            <a:ext cx="7075541" cy="46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8A2D5-A78D-6C4F-82FA-9222C0FE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4464"/>
            <a:ext cx="558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1F01B-7C1C-E44E-99F9-4993D6E6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956906"/>
            <a:ext cx="6172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read-ahead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89EA6-3B70-524B-8054-61DADA10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4139"/>
            <a:ext cx="5180501" cy="3332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6BDC6-79A6-7846-8E11-A6A4F15A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" y="2274139"/>
            <a:ext cx="5180501" cy="33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read-ahead latencies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656A-7D83-6245-A12F-DF7519D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817914"/>
            <a:ext cx="7505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952B-8E17-CF48-9EFB-0E889414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Eviction: LRU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8B6E-6808-BA40-A645-46BFD927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Page_node_t</a:t>
            </a:r>
            <a:r>
              <a:rPr lang="en-US" sz="2000" dirty="0"/>
              <a:t> for each locally present page</a:t>
            </a:r>
          </a:p>
          <a:p>
            <a:r>
              <a:rPr lang="en-US" sz="2000" dirty="0"/>
              <a:t>Juggled around LRU lists </a:t>
            </a:r>
          </a:p>
          <a:p>
            <a:pPr lvl="1"/>
            <a:r>
              <a:rPr lang="en-US" sz="1800" dirty="0"/>
              <a:t>e.g., Hot, Warm, Cold like Memcached</a:t>
            </a:r>
          </a:p>
          <a:p>
            <a:pPr lvl="1"/>
            <a:r>
              <a:rPr lang="en-US" sz="1800" dirty="0"/>
              <a:t>Using hot bits set by hints</a:t>
            </a:r>
          </a:p>
          <a:p>
            <a:r>
              <a:rPr lang="en-US" sz="2000" dirty="0"/>
              <a:t>Memory Overhead</a:t>
            </a:r>
          </a:p>
          <a:p>
            <a:pPr lvl="1"/>
            <a:r>
              <a:rPr lang="en-US" sz="1800" dirty="0"/>
              <a:t>Saving index to the page node in page metadata</a:t>
            </a:r>
          </a:p>
          <a:p>
            <a:pPr lvl="1"/>
            <a:r>
              <a:rPr lang="en-US" sz="1800" dirty="0"/>
              <a:t>32-bit page metadata: 8 bits flags + 24 bits index</a:t>
            </a:r>
          </a:p>
          <a:p>
            <a:pPr lvl="1"/>
            <a:r>
              <a:rPr lang="en-US" sz="1800" dirty="0"/>
              <a:t>x MB metadata overhead for x GB registered memory</a:t>
            </a:r>
          </a:p>
          <a:p>
            <a:pPr lvl="1"/>
            <a:r>
              <a:rPr lang="en-US" sz="1800" dirty="0"/>
              <a:t>64GB local memory, no caps on registered memory</a:t>
            </a:r>
          </a:p>
          <a:p>
            <a:pPr lvl="1"/>
            <a:r>
              <a:rPr lang="en-US" sz="1800" dirty="0"/>
              <a:t>16M * 16B = 256 MB max for page nodes, </a:t>
            </a:r>
            <a:r>
              <a:rPr lang="en-US" sz="1800" dirty="0" err="1"/>
              <a:t>alloc’d</a:t>
            </a:r>
            <a:r>
              <a:rPr lang="en-US" sz="1800" dirty="0"/>
              <a:t> as needed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Done with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7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5B6C-1FC5-B94D-B1E6-73BEA8A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EB91D-50CD-5040-A1FD-25310D78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18" y="2452715"/>
            <a:ext cx="5217682" cy="3355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D7FD2-C249-1642-89CD-8D60FB33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56" y="2452715"/>
            <a:ext cx="4834574" cy="33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BB4E-861C-FE4F-96AA-3B1823A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90E8-23DD-DF4C-852F-0AC4422B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Eviction adds an extra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Puts userspace at a disadvantage</a:t>
            </a:r>
          </a:p>
          <a:p>
            <a:pPr lvl="1"/>
            <a:r>
              <a:rPr lang="en-US" dirty="0"/>
              <a:t>Maybe not when hiding the latencies</a:t>
            </a:r>
          </a:p>
          <a:p>
            <a:r>
              <a:rPr lang="en-US" dirty="0"/>
              <a:t>Currently checks for evitable pages immediately following a candidate</a:t>
            </a:r>
          </a:p>
          <a:p>
            <a:r>
              <a:rPr lang="en-US" dirty="0" err="1"/>
              <a:t>Process_madvise</a:t>
            </a:r>
            <a:endParaRPr lang="en-US" dirty="0"/>
          </a:p>
          <a:p>
            <a:pPr lvl="1"/>
            <a:r>
              <a:rPr lang="en-US" dirty="0"/>
              <a:t>Does not support DONT_NEED</a:t>
            </a:r>
          </a:p>
          <a:p>
            <a:pPr lvl="1"/>
            <a:r>
              <a:rPr lang="en-US" dirty="0"/>
              <a:t>Found a patch for this support – Nadav again</a:t>
            </a:r>
          </a:p>
        </p:txBody>
      </p:sp>
    </p:spTree>
    <p:extLst>
      <p:ext uri="{BB962C8B-B14F-4D97-AF65-F5344CB8AC3E}">
        <p14:creationId xmlns:p14="http://schemas.microsoft.com/office/powerpoint/2010/main" val="198384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144862</TotalTime>
  <Words>187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Agenda</vt:lpstr>
      <vt:lpstr>Fault performance</vt:lpstr>
      <vt:lpstr>Fault performance</vt:lpstr>
      <vt:lpstr>Fault performance</vt:lpstr>
      <vt:lpstr>Fault read-ahead performance</vt:lpstr>
      <vt:lpstr>Fault read-ahead latencies</vt:lpstr>
      <vt:lpstr>Eviction: LRU Lists</vt:lpstr>
      <vt:lpstr>Eviction performance</vt:lpstr>
      <vt:lpstr>Eviction batching</vt:lpstr>
      <vt:lpstr>Backtrace analysis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293</cp:revision>
  <dcterms:created xsi:type="dcterms:W3CDTF">2022-04-07T16:58:44Z</dcterms:created>
  <dcterms:modified xsi:type="dcterms:W3CDTF">2022-10-20T21:29:08Z</dcterms:modified>
</cp:coreProperties>
</file>