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06" r:id="rId2"/>
    <p:sldId id="449" r:id="rId3"/>
    <p:sldId id="451" r:id="rId4"/>
    <p:sldId id="456" r:id="rId5"/>
    <p:sldId id="458" r:id="rId6"/>
    <p:sldId id="459" r:id="rId7"/>
    <p:sldId id="461" r:id="rId8"/>
    <p:sldId id="460" r:id="rId9"/>
    <p:sldId id="457" r:id="rId10"/>
    <p:sldId id="455" r:id="rId11"/>
    <p:sldId id="4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/>
    <p:restoredTop sz="87429"/>
  </p:normalViewPr>
  <p:slideViewPr>
    <p:cSldViewPr snapToGrid="0" snapToObjects="1">
      <p:cViewPr varScale="1">
        <p:scale>
          <a:sx n="134" d="100"/>
          <a:sy n="134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Bimodal 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Scalability affected by TLB shootdowns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Faults performance – one more bottleneck</a:t>
            </a:r>
          </a:p>
          <a:p>
            <a:r>
              <a:rPr lang="en-US" dirty="0"/>
              <a:t>Fault read-ahead performance</a:t>
            </a:r>
          </a:p>
          <a:p>
            <a:r>
              <a:rPr lang="en-US" dirty="0"/>
              <a:t>Eviction batching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Requires two </a:t>
            </a:r>
            <a:r>
              <a:rPr lang="en-US" dirty="0" err="1">
                <a:solidFill>
                  <a:schemeClr val="accent1"/>
                </a:solidFill>
              </a:rPr>
              <a:t>syscalls</a:t>
            </a:r>
            <a:r>
              <a:rPr lang="en-US" dirty="0">
                <a:solidFill>
                  <a:schemeClr val="accent1"/>
                </a:solidFill>
              </a:rPr>
              <a:t> with TLB shootdowns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WP </a:t>
            </a:r>
            <a:r>
              <a:rPr lang="en-US" dirty="0" err="1">
                <a:solidFill>
                  <a:schemeClr val="accent1"/>
                </a:solidFill>
              </a:rPr>
              <a:t>syscall</a:t>
            </a:r>
            <a:r>
              <a:rPr lang="en-US" dirty="0">
                <a:solidFill>
                  <a:schemeClr val="accent1"/>
                </a:solidFill>
              </a:rPr>
              <a:t>: no batched call yet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Madv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syscall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Process_madvise</a:t>
            </a:r>
            <a:r>
              <a:rPr lang="en-US" dirty="0">
                <a:solidFill>
                  <a:schemeClr val="accent1"/>
                </a:solidFill>
              </a:rPr>
              <a:t> for both </a:t>
            </a:r>
            <a:r>
              <a:rPr lang="en-US" dirty="0" err="1">
                <a:solidFill>
                  <a:schemeClr val="accent1"/>
                </a:solidFill>
              </a:rPr>
              <a:t>syscall</a:t>
            </a:r>
            <a:r>
              <a:rPr lang="en-US" dirty="0">
                <a:solidFill>
                  <a:schemeClr val="accent1"/>
                </a:solidFill>
              </a:rPr>
              <a:t> &amp; TLB batching</a:t>
            </a:r>
          </a:p>
          <a:p>
            <a:pPr lvl="1"/>
            <a:r>
              <a:rPr lang="en-US" dirty="0"/>
              <a:t>TLB shootdowns discussion</a:t>
            </a:r>
          </a:p>
          <a:p>
            <a:r>
              <a:rPr lang="en-US" dirty="0"/>
              <a:t>Fault stack trace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3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5B6C-1FC5-B94D-B1E6-73BEA8A2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Eviction- two </a:t>
            </a:r>
            <a:r>
              <a:rPr lang="en-US" dirty="0" err="1"/>
              <a:t>syscalls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A9232-BA76-C94F-B9BF-2A90BE62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877" y="1950545"/>
            <a:ext cx="5562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1B6F-933A-2A4C-83CA-8C6E8910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Backtrace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BE0E-39D2-1B4E-9B1E-BF2B2DDE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Wish I had these before 291 proposals</a:t>
            </a:r>
          </a:p>
        </p:txBody>
      </p:sp>
    </p:spTree>
    <p:extLst>
      <p:ext uri="{BB962C8B-B14F-4D97-AF65-F5344CB8AC3E}">
        <p14:creationId xmlns:p14="http://schemas.microsoft.com/office/powerpoint/2010/main" val="221453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8A2D5-A78D-6C4F-82FA-9222C0FE9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6" y="2557335"/>
            <a:ext cx="4568832" cy="2938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616E3-81CC-1245-AC26-3DDCC8E6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57335"/>
            <a:ext cx="4352724" cy="293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read-ahead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B4924-B4B4-E84E-9200-229BAEAC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48" y="2305000"/>
            <a:ext cx="4839138" cy="3266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05AD4-6B8C-8148-855D-C228BF71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21" y="2305000"/>
            <a:ext cx="4839138" cy="3266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AB4F61-A36B-AB4B-A25F-75E5638DDB16}"/>
              </a:ext>
            </a:extLst>
          </p:cNvPr>
          <p:cNvSpPr txBox="1"/>
          <p:nvPr/>
        </p:nvSpPr>
        <p:spPr>
          <a:xfrm>
            <a:off x="2860695" y="570711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7FD2F-58C2-7C40-A1CF-D32AF4B85B82}"/>
              </a:ext>
            </a:extLst>
          </p:cNvPr>
          <p:cNvSpPr txBox="1"/>
          <p:nvPr/>
        </p:nvSpPr>
        <p:spPr>
          <a:xfrm>
            <a:off x="8496868" y="5707117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24520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F8C9-4E05-4843-BDD8-69775F99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err="1"/>
              <a:t>Madvise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E676F-1B25-0748-AC0B-BF5712E2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9174"/>
            <a:ext cx="3981450" cy="31991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70220B-35A4-9042-AA44-0FCDC5B4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74" y="1875354"/>
            <a:ext cx="6021826" cy="3946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C5904-27DB-FE4E-AF35-DF5EE96D6DC2}"/>
              </a:ext>
            </a:extLst>
          </p:cNvPr>
          <p:cNvSpPr txBox="1"/>
          <p:nvPr/>
        </p:nvSpPr>
        <p:spPr>
          <a:xfrm>
            <a:off x="1965434" y="5636964"/>
            <a:ext cx="18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Micro-benchmark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EABBD-3DD3-564C-A114-21701DA86FD0}"/>
              </a:ext>
            </a:extLst>
          </p:cNvPr>
          <p:cNvSpPr txBox="1"/>
          <p:nvPr/>
        </p:nvSpPr>
        <p:spPr>
          <a:xfrm>
            <a:off x="7302432" y="5979576"/>
            <a:ext cx="292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Eden Eviction (no write-back)</a:t>
            </a:r>
          </a:p>
        </p:txBody>
      </p:sp>
    </p:spTree>
    <p:extLst>
      <p:ext uri="{BB962C8B-B14F-4D97-AF65-F5344CB8AC3E}">
        <p14:creationId xmlns:p14="http://schemas.microsoft.com/office/powerpoint/2010/main" val="31038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4D2-571A-DD44-9F09-BA8AA6E0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shootdowns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93A4-5F58-9440-AB8A-E537A593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paging systems, not just Eden</a:t>
            </a:r>
          </a:p>
          <a:p>
            <a:r>
              <a:rPr lang="en-US" dirty="0"/>
              <a:t>At least one shootdown/flush (on all cores) per eviction</a:t>
            </a:r>
          </a:p>
          <a:p>
            <a:r>
              <a:rPr lang="en-US" dirty="0"/>
              <a:t>Either individual shootdowns or flush</a:t>
            </a:r>
          </a:p>
          <a:p>
            <a:pPr lvl="1"/>
            <a:r>
              <a:rPr lang="en-US" dirty="0"/>
              <a:t>Trade-off Scalability vs Application Performance</a:t>
            </a:r>
          </a:p>
          <a:p>
            <a:pPr lvl="1"/>
            <a:r>
              <a:rPr lang="en-US" dirty="0"/>
              <a:t>What if we flush every 100 pages?</a:t>
            </a:r>
          </a:p>
          <a:p>
            <a:r>
              <a:rPr lang="en-US" dirty="0"/>
              <a:t>Reducing page faults must be the main goal</a:t>
            </a:r>
          </a:p>
        </p:txBody>
      </p:sp>
    </p:spTree>
    <p:extLst>
      <p:ext uri="{BB962C8B-B14F-4D97-AF65-F5344CB8AC3E}">
        <p14:creationId xmlns:p14="http://schemas.microsoft.com/office/powerpoint/2010/main" val="396767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BD5D-8702-AB45-BA21-3ED63207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4EAE-8258-614C-9244-98DBCED9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Hot, warm, cold lists</a:t>
            </a:r>
          </a:p>
          <a:p>
            <a:r>
              <a:rPr lang="en-US" dirty="0"/>
              <a:t>When to bump? </a:t>
            </a:r>
          </a:p>
          <a:p>
            <a:pPr lvl="1"/>
            <a:r>
              <a:rPr lang="en-US" dirty="0"/>
              <a:t>Synchronously during the hint</a:t>
            </a:r>
          </a:p>
          <a:p>
            <a:pPr lvl="1"/>
            <a:r>
              <a:rPr lang="en-US" dirty="0"/>
              <a:t>Asynchronously bump between lists based on hot flags</a:t>
            </a:r>
          </a:p>
          <a:p>
            <a:pPr lvl="1"/>
            <a:r>
              <a:rPr lang="en-US" dirty="0"/>
              <a:t>Does synchronous yield an advantage?</a:t>
            </a:r>
          </a:p>
        </p:txBody>
      </p:sp>
    </p:spTree>
    <p:extLst>
      <p:ext uri="{BB962C8B-B14F-4D97-AF65-F5344CB8AC3E}">
        <p14:creationId xmlns:p14="http://schemas.microsoft.com/office/powerpoint/2010/main" val="253965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7F11-7189-3347-A04E-50C692D8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F4C6-5102-8040-98E6-47CC97B3C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2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8745-6A02-C542-8014-75021999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050A-CD35-2845-84AB-D70EBDDD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010A-B6C5-3940-ABFC-1ECB3260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Ops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91039-D3D5-854C-82BE-FF7EBB00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76" y="2087370"/>
            <a:ext cx="4861844" cy="3713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DB385-34F3-9A4F-94C0-08462AD5A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60" y="2547308"/>
            <a:ext cx="5147818" cy="32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153447</TotalTime>
  <Words>163</Words>
  <Application>Microsoft Macintosh PowerPoint</Application>
  <PresentationFormat>Widescreen</PresentationFormat>
  <Paragraphs>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Agenda</vt:lpstr>
      <vt:lpstr>Faults performance</vt:lpstr>
      <vt:lpstr>Fault read-ahead performance</vt:lpstr>
      <vt:lpstr>Process Madvise</vt:lpstr>
      <vt:lpstr>TLB shootdowns</vt:lpstr>
      <vt:lpstr>Eviction policy</vt:lpstr>
      <vt:lpstr>PowerPoint Presentation</vt:lpstr>
      <vt:lpstr>PowerPoint Presentation</vt:lpstr>
      <vt:lpstr>UFFD Ops Performance</vt:lpstr>
      <vt:lpstr>Eviction- two syscalls</vt:lpstr>
      <vt:lpstr>Backtrace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306</cp:revision>
  <dcterms:created xsi:type="dcterms:W3CDTF">2022-04-07T16:58:44Z</dcterms:created>
  <dcterms:modified xsi:type="dcterms:W3CDTF">2022-11-01T00:41:21Z</dcterms:modified>
</cp:coreProperties>
</file>