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06" r:id="rId2"/>
    <p:sldId id="455" r:id="rId3"/>
    <p:sldId id="457" r:id="rId4"/>
    <p:sldId id="453" r:id="rId5"/>
    <p:sldId id="456" r:id="rId6"/>
    <p:sldId id="458" r:id="rId7"/>
    <p:sldId id="460" r:id="rId8"/>
    <p:sldId id="459" r:id="rId9"/>
    <p:sldId id="4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3"/>
    <p:restoredTop sz="87429"/>
  </p:normalViewPr>
  <p:slideViewPr>
    <p:cSldViewPr snapToGrid="0" snapToObjects="1">
      <p:cViewPr varScale="1">
        <p:scale>
          <a:sx n="134" d="100"/>
          <a:sy n="134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Eviction performance</a:t>
            </a:r>
          </a:p>
          <a:p>
            <a:r>
              <a:rPr lang="en-US" dirty="0"/>
              <a:t>Fault stack trace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85051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82" y="275685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B4E-861C-FE4F-96AA-3B1823A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90E8-23DD-DF4C-852F-0AC4422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Eviction adds up to two extra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Puts userspace at a disadvantage</a:t>
            </a:r>
          </a:p>
          <a:p>
            <a:r>
              <a:rPr lang="en-US" dirty="0"/>
              <a:t>Need vectored eviction ops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Process_madvise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madvise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Write_protect</a:t>
            </a:r>
            <a:r>
              <a:rPr lang="en-US" dirty="0"/>
              <a:t> vectored op</a:t>
            </a:r>
          </a:p>
        </p:txBody>
      </p:sp>
    </p:spTree>
    <p:extLst>
      <p:ext uri="{BB962C8B-B14F-4D97-AF65-F5344CB8AC3E}">
        <p14:creationId xmlns:p14="http://schemas.microsoft.com/office/powerpoint/2010/main" val="19838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Madvise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124"/>
            <a:ext cx="5089197" cy="4089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624F4-6593-8449-9D15-9894D7098301}"/>
              </a:ext>
            </a:extLst>
          </p:cNvPr>
          <p:cNvSpPr txBox="1"/>
          <p:nvPr/>
        </p:nvSpPr>
        <p:spPr>
          <a:xfrm>
            <a:off x="7172325" y="2981325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Mostly integrated into eviction path…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TLB flushes/shootdowns…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scaling bottleneck</a:t>
            </a:r>
          </a:p>
          <a:p>
            <a:r>
              <a:rPr lang="en-US" dirty="0"/>
              <a:t>All paging systems suffer!</a:t>
            </a:r>
          </a:p>
          <a:p>
            <a:r>
              <a:rPr lang="en-US" dirty="0"/>
              <a:t>How does AIFM pay this cost?</a:t>
            </a:r>
          </a:p>
          <a:p>
            <a:r>
              <a:rPr lang="en-US" dirty="0"/>
              <a:t>Reducing page faults must be the main goal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7709-BD94-1742-8419-8C2CF553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5151-0E29-D84D-B86A-0B99F43F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BD5D-8702-AB45-BA21-3ED6320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4EAE-8258-614C-9244-98DBCED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Hot, warm, cold lists</a:t>
            </a:r>
          </a:p>
          <a:p>
            <a:r>
              <a:rPr lang="en-US" dirty="0"/>
              <a:t>When to bump? </a:t>
            </a:r>
          </a:p>
          <a:p>
            <a:pPr lvl="1"/>
            <a:r>
              <a:rPr lang="en-US" dirty="0"/>
              <a:t>Synchronously during the hint</a:t>
            </a:r>
          </a:p>
          <a:p>
            <a:pPr lvl="1"/>
            <a:r>
              <a:rPr lang="en-US" dirty="0"/>
              <a:t>Asynchronously bump between lists based on hot flags</a:t>
            </a:r>
          </a:p>
          <a:p>
            <a:pPr lvl="1"/>
            <a:r>
              <a:rPr lang="en-US" dirty="0"/>
              <a:t>Does synchronous yield an advantage?</a:t>
            </a:r>
          </a:p>
        </p:txBody>
      </p:sp>
    </p:spTree>
    <p:extLst>
      <p:ext uri="{BB962C8B-B14F-4D97-AF65-F5344CB8AC3E}">
        <p14:creationId xmlns:p14="http://schemas.microsoft.com/office/powerpoint/2010/main" val="25396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tool with local backend</a:t>
            </a:r>
          </a:p>
          <a:p>
            <a:r>
              <a:rPr lang="en-US" dirty="0"/>
              <a:t>Memory interposition through a LD_PRELOAD library or shenango shim</a:t>
            </a:r>
          </a:p>
          <a:p>
            <a:r>
              <a:rPr lang="en-US" dirty="0"/>
              <a:t>More traces: Dataframe, ray trace, etc.</a:t>
            </a:r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148179</TotalTime>
  <Words>144</Words>
  <Application>Microsoft Macintosh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Agenda</vt:lpstr>
      <vt:lpstr>Eviction performance</vt:lpstr>
      <vt:lpstr>UFFD Ops Performance</vt:lpstr>
      <vt:lpstr>Eviction batching</vt:lpstr>
      <vt:lpstr>Process Madvise</vt:lpstr>
      <vt:lpstr>But TLB flushes/shootdowns…</vt:lpstr>
      <vt:lpstr>Progress</vt:lpstr>
      <vt:lpstr>Eviction policy</vt:lpstr>
      <vt:lpstr>Backtrace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300</cp:revision>
  <dcterms:created xsi:type="dcterms:W3CDTF">2022-04-07T16:58:44Z</dcterms:created>
  <dcterms:modified xsi:type="dcterms:W3CDTF">2022-10-27T23:56:01Z</dcterms:modified>
</cp:coreProperties>
</file>