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614A-FD60-2947-8CEA-20ADA9610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01AC6-FFEB-BB4B-8EC6-399F18B74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ACB6-1E1E-394B-AA8E-551F0A9D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CE02-5B09-D14D-BC0F-206A96D2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BBCE8-4B69-6147-8A21-66D2858A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F566-5108-AB48-A3ED-8C6542F0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6F04-19CE-7247-8D22-F2387816B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9CD9-6D0E-6848-A57D-A693BD64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0FA1-F673-3D4D-B1C3-34791C16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B277-3793-CA4B-A8D8-6E0C778D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1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A03EE-9611-C04D-AC71-665293902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2D631-2002-C848-9982-1336E742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7009-116F-2743-AD2F-5128E7E0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CA36-EDA2-AD4D-BFC2-504B225D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BA9D-B581-284B-A647-09221D4F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DA53-62B9-9C4B-B233-83BC8840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9236-22C3-4449-B1F6-FCEE8762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A23D-D2F0-154F-AE26-7CE38723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5592-CF06-D646-9142-F5EC1DFE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C13B-A011-1949-B86E-E1BBE67A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5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0080-0B72-8543-8D47-706167A2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A4D99-A636-2E4D-844D-D2C62674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6B8D-6D26-E145-8827-093F2037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3DA8-3D2F-4041-B63B-4CDAA4E4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B053-9EDA-3646-B348-826C6523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2D07-6746-0C40-B2A5-9F5A4736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981D-D29E-8A4B-9E50-441573EC6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27FBC-D0A0-744A-B533-89109388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F737-A47E-5E4B-B413-DA344558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74B2-29DF-354F-9787-1472B39E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FFD06-1AF4-7F45-9C22-30168B60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43F9-307C-2246-86C7-85850322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1494-07B8-F541-B3C0-91F0AE9B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BBB54-2CF1-BA45-98AE-257052B3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9AF75-FF82-8245-ACF5-911B041D0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3900D-EA79-204F-9CD7-48D27B7BF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41197-5D3B-FC40-8A11-188A31B3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13A03-FF6A-DA41-AE88-19B84732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58054-A058-3641-9F58-C65D2362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3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CEDD-EC0D-3846-A17F-35EEEA87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70807-6470-F441-AD15-A6A52468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C2103-38D0-3B49-BE83-DE0B9E8A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00456-245D-3346-94BD-519A5DDB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A73C-5817-8846-9CE5-02143472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02771-E458-6041-AB16-2A39C11E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1CE2E-0EF7-3C47-AE89-343A98B2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3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0379-9F81-4D4E-A589-7849FD4F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1C91-10BB-644D-8DF0-47208B0B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38F74-C8EE-2E49-8F05-2464BB954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A0EC7-64E0-6C4B-8AF1-314E945A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6CEA1-ED26-B348-8851-B614A524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283C4-2E45-B745-9B0A-801DD9EB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8C19-2C2C-9843-9D02-51BDA65A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5FA67-EFD4-8345-9E2E-329901C6C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85EF8-18C4-1C4D-AD52-0446E2A8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E1AF-05FE-2642-8551-870488C2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0B449-86C5-1148-95EC-E3859848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F122-6F65-DC4F-BEA0-78E912AF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2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0EC37-FC32-6747-B3B3-EC1A6458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FE6D7-4B22-5443-A864-EDED2936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337A-358C-F245-BAFD-932C1F9E9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2B18-2B79-7845-B0FB-D7DAB15567B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315E-B311-8C4D-B236-726DFBCBF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912DC-CC44-5942-B28B-C9F7FDA4B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23D3-2A8E-DC42-90C6-3EE7B4B9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A7DE-16B1-974D-B42C-6153A3A6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in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5104-F0EC-154B-813E-A64976EB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AIFM 			Synthetic &amp; Dataframe (like pandas df)</a:t>
            </a:r>
          </a:p>
          <a:p>
            <a:r>
              <a:rPr lang="en-US" sz="2400" dirty="0"/>
              <a:t>Fastswap 		</a:t>
            </a:r>
            <a:r>
              <a:rPr lang="en-US" sz="2400" dirty="0" err="1"/>
              <a:t>QuickSort</a:t>
            </a:r>
            <a:r>
              <a:rPr lang="en-US" sz="2400" dirty="0"/>
              <a:t>, </a:t>
            </a:r>
            <a:r>
              <a:rPr lang="en-US" sz="2400" dirty="0" err="1"/>
              <a:t>Tensorflow</a:t>
            </a:r>
            <a:r>
              <a:rPr lang="en-US" sz="2400" dirty="0"/>
              <a:t>, Spark-</a:t>
            </a:r>
            <a:r>
              <a:rPr lang="en-US" sz="2400" dirty="0" err="1"/>
              <a:t>pagerank</a:t>
            </a:r>
            <a:r>
              <a:rPr lang="en-US" sz="2400" dirty="0"/>
              <a:t>, Memcached</a:t>
            </a:r>
          </a:p>
          <a:p>
            <a:r>
              <a:rPr lang="en-US" sz="2400" dirty="0" err="1"/>
              <a:t>Memliner</a:t>
            </a:r>
            <a:r>
              <a:rPr lang="en-US" sz="2400" dirty="0"/>
              <a:t> 		Multiple apps on Spark</a:t>
            </a:r>
          </a:p>
          <a:p>
            <a:r>
              <a:rPr lang="en-US" sz="2400" dirty="0" err="1"/>
              <a:t>zSwap</a:t>
            </a:r>
            <a:r>
              <a:rPr lang="en-US" sz="2400" dirty="0"/>
              <a:t> (Google) 	</a:t>
            </a:r>
            <a:r>
              <a:rPr lang="en-US" sz="2400" dirty="0" err="1"/>
              <a:t>BigTable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LegoOS</a:t>
            </a:r>
            <a:r>
              <a:rPr lang="en-US" sz="2400" dirty="0"/>
              <a:t> 		</a:t>
            </a:r>
            <a:r>
              <a:rPr lang="en-US" sz="2400" dirty="0" err="1"/>
              <a:t>Tensorflow</a:t>
            </a:r>
            <a:r>
              <a:rPr lang="en-US" sz="2400" dirty="0"/>
              <a:t>, MapReduce</a:t>
            </a:r>
          </a:p>
          <a:p>
            <a:r>
              <a:rPr lang="en-US" sz="2400" dirty="0"/>
              <a:t>Leap  			</a:t>
            </a:r>
            <a:r>
              <a:rPr lang="en-US" sz="2400" dirty="0" err="1"/>
              <a:t>PowerGraph</a:t>
            </a:r>
            <a:r>
              <a:rPr lang="en-US" sz="2400" dirty="0"/>
              <a:t>, </a:t>
            </a:r>
            <a:r>
              <a:rPr lang="en-US" sz="2400" dirty="0" err="1"/>
              <a:t>Matmul</a:t>
            </a:r>
            <a:r>
              <a:rPr lang="en-US" sz="2400" dirty="0"/>
              <a:t> (</a:t>
            </a:r>
            <a:r>
              <a:rPr lang="en-US" sz="2400" dirty="0" err="1"/>
              <a:t>Numpy</a:t>
            </a:r>
            <a:r>
              <a:rPr lang="en-US" sz="2400" dirty="0"/>
              <a:t>), </a:t>
            </a:r>
            <a:r>
              <a:rPr lang="en-US" sz="2400" dirty="0" err="1"/>
              <a:t>VoltDB</a:t>
            </a:r>
            <a:r>
              <a:rPr lang="en-US" sz="2400" dirty="0"/>
              <a:t> (TPC-C), Memcached</a:t>
            </a:r>
          </a:p>
          <a:p>
            <a:r>
              <a:rPr lang="en-US" sz="2400" dirty="0" err="1"/>
              <a:t>Carbink</a:t>
            </a:r>
            <a:r>
              <a:rPr lang="en-US" sz="2400" dirty="0"/>
              <a:t> 		Transactional KV Store, Graph processing</a:t>
            </a:r>
          </a:p>
          <a:p>
            <a:r>
              <a:rPr lang="en-US" sz="2400" dirty="0"/>
              <a:t>Microsoft 		VMs </a:t>
            </a:r>
          </a:p>
          <a:p>
            <a:r>
              <a:rPr lang="en-US" sz="2400" dirty="0"/>
              <a:t>Facebook 		Web, Cache, Datawarehouse</a:t>
            </a:r>
          </a:p>
          <a:p>
            <a:r>
              <a:rPr lang="en-US" sz="2400" dirty="0"/>
              <a:t>My work 	 	Memcached, Sort, PARSEC, </a:t>
            </a:r>
            <a:r>
              <a:rPr lang="en-US" sz="2400" dirty="0" err="1"/>
              <a:t>SiloDB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8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</TotalTime>
  <Words>92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Benchmarks in 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Benchmarks in Literature</dc:title>
  <dc:creator>Anil Yelam (c)</dc:creator>
  <cp:lastModifiedBy>Anil Yelam (c)</cp:lastModifiedBy>
  <cp:revision>1</cp:revision>
  <dcterms:created xsi:type="dcterms:W3CDTF">2022-09-09T19:34:36Z</dcterms:created>
  <dcterms:modified xsi:type="dcterms:W3CDTF">2022-09-12T16:37:08Z</dcterms:modified>
</cp:coreProperties>
</file>