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423" r:id="rId2"/>
    <p:sldId id="426" r:id="rId3"/>
    <p:sldId id="427" r:id="rId4"/>
    <p:sldId id="42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79"/>
    <p:restoredTop sz="96928"/>
  </p:normalViewPr>
  <p:slideViewPr>
    <p:cSldViewPr snapToGrid="0" snapToObjects="1">
      <p:cViewPr varScale="1">
        <p:scale>
          <a:sx n="153" d="100"/>
          <a:sy n="153" d="100"/>
        </p:scale>
        <p:origin x="2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4486E-5AE1-B645-9909-74F6576A640C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207C1-FD8D-2B49-B9EE-958A9AFE4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19E83-419E-E248-A4DC-CB8600E65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C47A1C-743B-AF4E-A38A-D45FD2ADA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890D7-2159-9D4B-88C6-0A5CFB02A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4A0E0-21C6-8D47-909E-63BB18C44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6EB3C-EBC3-5D47-8F26-D4F5AE728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1FF29-8A07-5E49-AD62-0526D1EE8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24975A-4144-DE42-B287-CC5C1A1A8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8BC45-22FF-A54B-A2F0-4AE7D0B05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9BD0F-0A9D-1C47-A9B9-77DEEA350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A5B05-ABB1-AD4A-95B7-AB636E648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66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EFDE53-C508-8045-81F4-BCBC454BF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78EB8E-A94E-1648-BAF5-F06349873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7D3A-BC8B-3F4C-80DB-A14BD8F3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FAA57-2A2B-CB4F-9E48-7AB73FC7C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C3DD6-61AE-6A47-817C-6484684C8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39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537DA-A963-A44F-B263-672CAEB9D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25DDC-78F0-6C43-8C0A-AC89CDDE4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03917-557B-F94F-BB7A-C4E9FD8FA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F81E7-8509-5D4E-9A3B-2CE068475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95FA7-CE5F-034B-A5B8-EFEBB7F1B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03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68A0-43D9-5546-AE1A-AC71870CF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9C3E6-098A-FB47-AB3F-17F00AEA7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C5BD2-CEC6-8149-B6D6-B6462BF9B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F6677-D117-2344-9FF0-D72BCDC7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95257-73D7-E248-AC79-D29672646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6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E0F4A-15AC-EA4A-AA3F-867525F18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D465F-DAC1-4842-9CA9-BB349F47A0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438C4C-95AA-304A-ACBE-B6584C8FF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94CC0-FEDC-E745-A293-E03812EF3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F2598-0EAD-874E-81C9-53F640E42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C94AC-7022-DF4E-AD00-86D1F419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22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ABA3-085E-6E4C-AA28-57D02B291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150AC-4CA4-1943-B009-E263FBB71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B00D9-025C-7143-84BD-EE0D7C363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2B847C-BC43-544A-8A36-D8D997EF32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3BA936-78B0-CC41-A27E-1706C62795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3D22C6-16A4-6144-8686-A12639B32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54D324-2C32-3E4A-AC77-C58EC56A1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847BC1-BD80-B24D-AAF3-AD4A4A06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79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80010-991C-0844-B208-338520CF1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3C7016-8BD8-D140-946A-69E8D205B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BEDED-AD56-FF4B-8619-96F8FD91E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D3CA8-C08B-C949-887C-513FE494B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43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EFDE3D-F7D6-064E-B060-F131312A3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4FCC44-82EE-D942-9C58-013F4F65D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CF018-76CF-3444-9A0D-B2041B1EA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5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876B-86D4-6B41-A84C-98C992ED8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C5378-AABB-9A4E-962F-38CB7B307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660CE-1F8D-414B-A081-F556984C0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3BAA93-D2E0-A045-AA52-7E8E0110E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1385F-3F55-4E45-B942-9B3410BD7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2240F-A05E-7646-A594-8CBAAB5D9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8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A3B5-B2D3-8544-A8A3-01AD56911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78DEE8-F23D-6742-BF30-EF429D7E64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F7C740-5797-FE4A-9023-544898CFE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6BA22-FED8-6C40-A63B-B3C06B196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58A27-67E9-7C40-99E2-1E2D2E3E2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3A07B-1806-D844-B584-6C98321F2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9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CE46C-732E-B340-9D53-6494AE458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F5B8D-E76D-D645-9F0B-789BF9CE9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C31E5-2B4B-3944-B5EE-2E8574164E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107C3-12ED-5D42-B995-924FA1324FD4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41B01-B818-FB4A-9588-82DE09F2E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AB024-5B2E-AD4F-86DC-FD578C238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0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23651-B09A-7C44-B961-8D974E758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‘No-Dirtying’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633F1-185C-784F-ACA0-92F24BD55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AC4683-73C4-AB43-9337-F78E42E84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6721"/>
            <a:ext cx="10946282" cy="49281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11807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23651-B09A-7C44-B961-8D974E758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‘No-Dirtying’ Numbers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633F1-185C-784F-ACA0-92F24BD55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68643C-DFA7-514D-A9E8-C2AE97581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6722"/>
            <a:ext cx="10922924" cy="49176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16098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23651-B09A-7C44-B961-8D974E758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Varying CPU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633F1-185C-784F-ACA0-92F24BD55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6F36B3-4B51-4743-B4C9-20A2EBF46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6721"/>
            <a:ext cx="10922926" cy="49176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63073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6C036-96CF-BA4A-A4F0-0D4EB6FBE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EE749-463A-8E45-8A25-1714A63E0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467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79113</TotalTime>
  <Words>11</Words>
  <Application>Microsoft Macintosh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‘No-Dirtying’ Numbers</vt:lpstr>
      <vt:lpstr>‘No-Dirtying’ Numbers </vt:lpstr>
      <vt:lpstr>Varying CPU</vt:lpstr>
      <vt:lpstr>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Shenango running!</dc:title>
  <dc:creator>Anil Yelam</dc:creator>
  <cp:lastModifiedBy>Anil Yelam (c)</cp:lastModifiedBy>
  <cp:revision>66</cp:revision>
  <dcterms:created xsi:type="dcterms:W3CDTF">2021-07-23T17:41:37Z</dcterms:created>
  <dcterms:modified xsi:type="dcterms:W3CDTF">2021-11-30T21:04:03Z</dcterms:modified>
</cp:coreProperties>
</file>