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309" r:id="rId2"/>
    <p:sldId id="361" r:id="rId3"/>
    <p:sldId id="375" r:id="rId4"/>
    <p:sldId id="365" r:id="rId5"/>
    <p:sldId id="366" r:id="rId6"/>
    <p:sldId id="368" r:id="rId7"/>
    <p:sldId id="369" r:id="rId8"/>
    <p:sldId id="372" r:id="rId9"/>
    <p:sldId id="373" r:id="rId10"/>
    <p:sldId id="374" r:id="rId11"/>
    <p:sldId id="362" r:id="rId12"/>
    <p:sldId id="364" r:id="rId13"/>
    <p:sldId id="363" r:id="rId14"/>
    <p:sldId id="3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89"/>
    <p:restoredTop sz="96928"/>
  </p:normalViewPr>
  <p:slideViewPr>
    <p:cSldViewPr snapToGrid="0" snapToObjects="1">
      <p:cViewPr>
        <p:scale>
          <a:sx n="110" d="100"/>
          <a:sy n="110" d="100"/>
        </p:scale>
        <p:origin x="1968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F6AC8-1D88-164E-8A6C-BE4512652DB7}" type="datetimeFigureOut">
              <a:rPr lang="en-US" smtClean="0"/>
              <a:t>9/5/22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36649-A6AB-4944-B850-656383FA9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48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46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3B496-3CEC-8E47-8483-A1D3FA404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E3ED4-371C-6E40-BA84-CA2B4A9C5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05D4A-41EA-7049-A4D1-79E4A547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6AAC1-1B32-D148-85EC-93FF3B3BC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8B5D2-1750-E940-83A0-8A7031236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1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1862-93F1-8A48-A38D-AC09829B1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8F6F4-BDA7-F145-9B57-464528591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7DC19-0C05-6443-8B37-0BF95FE6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2EF5E-DE9A-DB40-B2A3-68A572D09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594BF-9868-914B-9102-C99BE4D9E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6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BE3285-BAE8-254D-944E-1EA9B8751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F626AA-D73B-674A-93DF-158742D62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53905-5329-3449-AEB0-BD5317F4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427F8-C5FC-F049-9230-744337C8B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F2E09-52F7-DB4F-BE27-17BD0A64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1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8CF0-8CC4-0748-B048-EF5CDE483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1F2A5-F83F-6B47-901B-17A2AED89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869A5-2513-9241-AEA4-3FA78FC13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ACCD4-C989-1441-B03E-1C1068F85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33E35-0FE4-9A49-A2E5-8E9BB6F47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0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7BE1-EC10-8847-98E6-7AB92879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4D326-3CE8-AF47-B8DD-707839434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15C87-7624-7844-AD81-F196E494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C7F27-6C56-9A4E-A78F-4C16A1EFA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840EC-2459-6349-84FF-43BC4EF6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4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8D9C7-B978-784D-8040-F0BCB443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82150-5B44-EC48-92FD-7406484D6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A0065-5009-F54F-8941-A80E15EC2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FA3F4-E3C3-A64C-AB4C-D3BA8BB5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9/5/22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4A91A-F64B-BF40-B20A-044F5F01A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A2529-FBA9-3246-9A9F-AFF58C29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5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0E8DF-37C6-6E44-8839-0CF52F261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98F72-429E-134B-9B71-082B77BC4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8D832-B766-D541-A557-44E0DB2AB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76981-D25F-364B-BD02-18106C756C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89B8F-D9D3-914A-98D2-8D8A99087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6870E4-7F1C-7142-8C27-6A7109F6D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9/5/22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71E786-B35F-A14A-B35C-1E9F2EF97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33E51D-7278-F147-A94E-D3A603A0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6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8D2C9-214D-A04A-A9ED-22F75C81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5B5BB4-39E4-4841-A058-150F5811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9/5/22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73B95-453E-CE4C-808B-4C6D7999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3E694-04FD-B94B-88DC-84A1AA8D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F99600-5C83-8544-B08D-1031C802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9/5/22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3BEBE-8C8D-1A4C-BBE3-CD25D33D0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53B90-A0EA-DB4A-95F8-FA1218AA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2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F6DE-22DB-9042-B9F8-730510DC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9AE38-06D6-F248-BF57-5533C872E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A5F66-2252-5040-B545-044FE161E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EA7F6-A53F-2A4F-9457-24105FF3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9/5/22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1818A-227D-FE44-8132-ADEE3C3E1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14B55-DE8F-6046-A203-873C295C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6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445F-44C2-6C44-804C-833357F40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7392BF-8F22-5345-AF83-EDB981780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636BF-565A-4F47-BD96-832A94F7F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3BFF7-D003-514E-9554-5C083AD28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9/5/22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F1FC3-F746-7644-B6C8-7B3EFB9A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2F803-66FE-3E43-A04F-8254A6686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398FBC-AE59-F24B-A64A-4DC71ED62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4B40B-ACD6-A344-8376-17B0B4CC5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4AFB9-5734-7C49-B362-648F03388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AD2B8-C4F7-E646-A2CD-0FCE78547B80}" type="datetimeFigureOut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E7DE9-68DD-124F-994C-5951E5004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B1F32-C252-2B4F-ABEB-D0C4947E8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5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aavin.dev/tpcds-benchmark-on-clickhouse-part1/" TargetMode="External"/><Relationship Id="rId3" Type="http://schemas.openxmlformats.org/officeDocument/2006/relationships/hyperlink" Target="https://dbdb.io/db/hyrise" TargetMode="External"/><Relationship Id="rId7" Type="http://schemas.openxmlformats.org/officeDocument/2006/relationships/hyperlink" Target="https://dbdb.io/db/clickhouse" TargetMode="External"/><Relationship Id="rId12" Type="http://schemas.openxmlformats.org/officeDocument/2006/relationships/hyperlink" Target="https://dbdb.io/db/voltdb" TargetMode="External"/><Relationship Id="rId2" Type="http://schemas.openxmlformats.org/officeDocument/2006/relationships/hyperlink" Target="https://dbdb.io/browse?programming=c&amp;programming=cplusplus&amp;type=open-source&amp;storage-architecture=in-memory&amp;q=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bdb.io/db/silo" TargetMode="External"/><Relationship Id="rId11" Type="http://schemas.openxmlformats.org/officeDocument/2006/relationships/hyperlink" Target="https://dbdb.io/db/memcached" TargetMode="External"/><Relationship Id="rId5" Type="http://schemas.openxmlformats.org/officeDocument/2006/relationships/hyperlink" Target="https://dbdb.io/db/impala" TargetMode="External"/><Relationship Id="rId10" Type="http://schemas.openxmlformats.org/officeDocument/2006/relationships/hyperlink" Target="https://dbdb.io/db/mariadb" TargetMode="External"/><Relationship Id="rId4" Type="http://schemas.openxmlformats.org/officeDocument/2006/relationships/hyperlink" Target="https://dbdb.io/db/rocksdb" TargetMode="External"/><Relationship Id="rId9" Type="http://schemas.openxmlformats.org/officeDocument/2006/relationships/hyperlink" Target="http://dragonfly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1F625-54BD-5D41-AC00-9123BF76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A100E-A4D6-364B-BD9E-49A85E3ED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ASPLOS reviews/reaction</a:t>
            </a:r>
          </a:p>
          <a:p>
            <a:r>
              <a:rPr lang="en-US" dirty="0"/>
              <a:t>PARSEC with Kona</a:t>
            </a:r>
          </a:p>
          <a:p>
            <a:r>
              <a:rPr lang="en-US" dirty="0"/>
              <a:t>Hunt for In-memory databases</a:t>
            </a:r>
          </a:p>
          <a:p>
            <a:r>
              <a:rPr lang="en-US" dirty="0"/>
              <a:t>Insights from “space-efficient scheduling” papers</a:t>
            </a:r>
          </a:p>
        </p:txBody>
      </p:sp>
    </p:spTree>
    <p:extLst>
      <p:ext uri="{BB962C8B-B14F-4D97-AF65-F5344CB8AC3E}">
        <p14:creationId xmlns:p14="http://schemas.microsoft.com/office/powerpoint/2010/main" val="466706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CD7A0-B3D7-354D-92A2-FE22237D9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automatically annotate?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6CFEB-612C-EA4A-AD22-E71082EB0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a way to point out variable?</a:t>
            </a:r>
          </a:p>
          <a:p>
            <a:r>
              <a:rPr lang="en-US" dirty="0"/>
              <a:t>Quantifying the annotation effort</a:t>
            </a:r>
          </a:p>
          <a:p>
            <a:pPr lvl="1"/>
            <a:r>
              <a:rPr lang="en-US" dirty="0"/>
              <a:t>For </a:t>
            </a:r>
            <a:r>
              <a:rPr lang="en-US" dirty="0" err="1"/>
              <a:t>canneal</a:t>
            </a:r>
            <a:r>
              <a:rPr lang="en-US" dirty="0"/>
              <a:t>: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746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27D13-9542-004B-9DF9-1688F597E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In-memory databases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5B6625-4075-A14F-910E-4512818191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5114459"/>
              </p:ext>
            </p:extLst>
          </p:nvPr>
        </p:nvGraphicFramePr>
        <p:xfrm>
          <a:off x="2111325" y="2090098"/>
          <a:ext cx="7969349" cy="3533974"/>
        </p:xfrm>
        <a:graphic>
          <a:graphicData uri="http://schemas.openxmlformats.org/drawingml/2006/table">
            <a:tbl>
              <a:tblPr/>
              <a:tblGrid>
                <a:gridCol w="990665">
                  <a:extLst>
                    <a:ext uri="{9D8B030D-6E8A-4147-A177-3AD203B41FA5}">
                      <a16:colId xmlns:a16="http://schemas.microsoft.com/office/drawing/2014/main" val="2076826944"/>
                    </a:ext>
                  </a:extLst>
                </a:gridCol>
                <a:gridCol w="1009963">
                  <a:extLst>
                    <a:ext uri="{9D8B030D-6E8A-4147-A177-3AD203B41FA5}">
                      <a16:colId xmlns:a16="http://schemas.microsoft.com/office/drawing/2014/main" val="1161400474"/>
                    </a:ext>
                  </a:extLst>
                </a:gridCol>
                <a:gridCol w="964642">
                  <a:extLst>
                    <a:ext uri="{9D8B030D-6E8A-4147-A177-3AD203B41FA5}">
                      <a16:colId xmlns:a16="http://schemas.microsoft.com/office/drawing/2014/main" val="3319459512"/>
                    </a:ext>
                  </a:extLst>
                </a:gridCol>
                <a:gridCol w="957840">
                  <a:extLst>
                    <a:ext uri="{9D8B030D-6E8A-4147-A177-3AD203B41FA5}">
                      <a16:colId xmlns:a16="http://schemas.microsoft.com/office/drawing/2014/main" val="4014283793"/>
                    </a:ext>
                  </a:extLst>
                </a:gridCol>
                <a:gridCol w="1412363">
                  <a:extLst>
                    <a:ext uri="{9D8B030D-6E8A-4147-A177-3AD203B41FA5}">
                      <a16:colId xmlns:a16="http://schemas.microsoft.com/office/drawing/2014/main" val="603312058"/>
                    </a:ext>
                  </a:extLst>
                </a:gridCol>
                <a:gridCol w="2633876">
                  <a:extLst>
                    <a:ext uri="{9D8B030D-6E8A-4147-A177-3AD203B41FA5}">
                      <a16:colId xmlns:a16="http://schemas.microsoft.com/office/drawing/2014/main" val="2431093628"/>
                    </a:ext>
                  </a:extLst>
                </a:gridCol>
              </a:tblGrid>
              <a:tr h="26371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Databases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sz="1400" b="0" i="0" u="sng" strike="noStrike" dirty="0">
                          <a:solidFill>
                            <a:srgbClr val="1155CC"/>
                          </a:solidFill>
                          <a:effectLst/>
                          <a:latin typeface="+mn-lt"/>
                          <a:hlinkClick r:id="rId2"/>
                        </a:rPr>
                        <a:t>link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 model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Interface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TXN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support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Known Available Benchmarks</a:t>
                      </a: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Comments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1388389"/>
                  </a:ext>
                </a:extLst>
              </a:tr>
              <a:tr h="1604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sng" strike="noStrike">
                          <a:solidFill>
                            <a:srgbClr val="1155CC"/>
                          </a:solidFill>
                          <a:effectLst/>
                          <a:latin typeface="+mn-lt"/>
                          <a:hlinkClick r:id="rId3"/>
                        </a:rPr>
                        <a:t>Altibase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Relational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SQL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9380394"/>
                  </a:ext>
                </a:extLst>
              </a:tr>
              <a:tr h="1604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sng" strike="noStrike" dirty="0">
                          <a:solidFill>
                            <a:srgbClr val="1155CC"/>
                          </a:solidFill>
                          <a:effectLst/>
                          <a:latin typeface="+mn-lt"/>
                          <a:hlinkClick r:id="rId3"/>
                        </a:rPr>
                        <a:t>Hyrise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Relational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SQL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Research, Academic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618918"/>
                  </a:ext>
                </a:extLst>
              </a:tr>
              <a:tr h="1604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sng" strike="noStrike" dirty="0">
                          <a:solidFill>
                            <a:srgbClr val="1155CC"/>
                          </a:solidFill>
                          <a:effectLst/>
                          <a:latin typeface="+mn-lt"/>
                          <a:hlinkClick r:id="rId4"/>
                        </a:rPr>
                        <a:t>RocksDB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KV Store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Get/Set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Popular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2500594"/>
                  </a:ext>
                </a:extLst>
              </a:tr>
              <a:tr h="1604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sng" strike="noStrike" dirty="0">
                          <a:solidFill>
                            <a:srgbClr val="1155CC"/>
                          </a:solidFill>
                          <a:effectLst/>
                          <a:latin typeface="+mn-lt"/>
                          <a:hlinkClick r:id="rId5"/>
                        </a:rPr>
                        <a:t>Impala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Hadoop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SQL, Other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540891"/>
                  </a:ext>
                </a:extLst>
              </a:tr>
              <a:tr h="1604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sng" strike="noStrike">
                          <a:solidFill>
                            <a:srgbClr val="1155CC"/>
                          </a:solidFill>
                          <a:effectLst/>
                          <a:latin typeface="+mn-lt"/>
                          <a:hlinkClick r:id="rId6"/>
                        </a:rPr>
                        <a:t>Silo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Relational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Custom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TPCC, YCSB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Ported on Shenango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399478"/>
                  </a:ext>
                </a:extLst>
              </a:tr>
              <a:tr h="1604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sng" strike="noStrike">
                          <a:solidFill>
                            <a:srgbClr val="1155CC"/>
                          </a:solidFill>
                          <a:effectLst/>
                          <a:latin typeface="+mn-lt"/>
                          <a:hlinkClick r:id="rId7"/>
                        </a:rPr>
                        <a:t>ClickHouse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Relational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SQL, Other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sng" strike="noStrike">
                          <a:solidFill>
                            <a:srgbClr val="1155CC"/>
                          </a:solidFill>
                          <a:effectLst/>
                          <a:latin typeface="+mn-lt"/>
                          <a:hlinkClick r:id="rId8"/>
                        </a:rPr>
                        <a:t>TPC-DS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OLAP database, Well-known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03767"/>
                  </a:ext>
                </a:extLst>
              </a:tr>
              <a:tr h="1604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sng" strike="noStrike">
                          <a:solidFill>
                            <a:srgbClr val="1155CC"/>
                          </a:solidFill>
                          <a:effectLst/>
                          <a:latin typeface="+mn-lt"/>
                          <a:hlinkClick r:id="rId9"/>
                        </a:rPr>
                        <a:t>Dragonfly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KV Store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Get/Set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4655335"/>
                  </a:ext>
                </a:extLst>
              </a:tr>
              <a:tr h="1604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sng" strike="noStrike">
                          <a:solidFill>
                            <a:srgbClr val="1155CC"/>
                          </a:solidFill>
                          <a:effectLst/>
                          <a:latin typeface="+mn-lt"/>
                          <a:hlinkClick r:id="rId10"/>
                        </a:rPr>
                        <a:t>MariaDB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Relational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SQL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TPCC, TPC-DS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Commercial, Well-known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252930"/>
                  </a:ext>
                </a:extLst>
              </a:tr>
              <a:tr h="1604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sng" strike="noStrike">
                          <a:solidFill>
                            <a:srgbClr val="1155CC"/>
                          </a:solidFill>
                          <a:effectLst/>
                          <a:latin typeface="+mn-lt"/>
                          <a:hlinkClick r:id="rId11"/>
                        </a:rPr>
                        <a:t>Memcached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KV Store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Get/Set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327482"/>
                  </a:ext>
                </a:extLst>
              </a:tr>
              <a:tr h="1604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sng" strike="noStrike">
                          <a:solidFill>
                            <a:srgbClr val="1155CC"/>
                          </a:solidFill>
                          <a:effectLst/>
                          <a:latin typeface="+mn-lt"/>
                          <a:hlinkClick r:id="rId12"/>
                        </a:rPr>
                        <a:t>VoltDB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Relational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SQL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Only OLTP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00901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ED8CA32D-7810-E142-9E47-51AE98CE3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73044" y="1645082"/>
            <a:ext cx="2278296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D497C6-0BA9-A04C-9414-52DFA2B44D7D}"/>
              </a:ext>
            </a:extLst>
          </p:cNvPr>
          <p:cNvSpPr txBox="1"/>
          <p:nvPr/>
        </p:nvSpPr>
        <p:spPr>
          <a:xfrm>
            <a:off x="4956852" y="5801558"/>
            <a:ext cx="1627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dbdb.io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920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071DA-6E5E-3446-8520-20762667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AIFM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3E3B2-0F6F-CC44-8197-C44AA93DA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Amy’s suggestion</a:t>
            </a:r>
          </a:p>
          <a:p>
            <a:r>
              <a:rPr lang="en-US" dirty="0"/>
              <a:t>Quantifying developer effort</a:t>
            </a:r>
          </a:p>
          <a:p>
            <a:r>
              <a:rPr lang="en-US" dirty="0"/>
              <a:t>Apps to compare to AIFM</a:t>
            </a:r>
          </a:p>
          <a:p>
            <a:pPr lvl="1"/>
            <a:r>
              <a:rPr lang="en-US" dirty="0"/>
              <a:t>Synthetic </a:t>
            </a:r>
          </a:p>
          <a:p>
            <a:pPr lvl="1"/>
            <a:r>
              <a:rPr lang="en-US" dirty="0"/>
              <a:t>C++ Dataframe library </a:t>
            </a:r>
            <a:r>
              <a:rPr lang="en-US" dirty="0">
                <a:sym typeface="Wingdings" pitchFamily="2" charset="2"/>
              </a:rPr>
              <a:t> new app?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022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CAABA-4866-D746-963B-2E1BC7DA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Space-bounded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7852A-068A-0C4A-B006-C81B440D5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Left-first, depth-first scheduling (no memory info)</a:t>
            </a:r>
          </a:p>
          <a:p>
            <a:pPr lvl="1"/>
            <a:r>
              <a:rPr lang="en-US" dirty="0"/>
              <a:t>LIFO work queues</a:t>
            </a:r>
          </a:p>
          <a:p>
            <a:pPr lvl="1"/>
            <a:r>
              <a:rPr lang="en-US" dirty="0"/>
              <a:t>Per-processor or global</a:t>
            </a:r>
          </a:p>
          <a:p>
            <a:r>
              <a:rPr lang="en-US" dirty="0"/>
              <a:t>Schedule thread with likely best resident set to finish faster</a:t>
            </a:r>
          </a:p>
          <a:p>
            <a:pPr lvl="1"/>
            <a:r>
              <a:rPr lang="en-US" dirty="0"/>
              <a:t>Similar to thread-RSS mapping</a:t>
            </a:r>
          </a:p>
          <a:p>
            <a:r>
              <a:rPr lang="en-US" dirty="0"/>
              <a:t>Limit fanout of ready threads at any point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448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1726F-7054-254A-B903-A1F814327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CFBAB-C502-2248-A8A0-0763F9FBA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Fault locations for PARSEC</a:t>
            </a:r>
          </a:p>
          <a:p>
            <a:r>
              <a:rPr lang="en-US" dirty="0"/>
              <a:t>New apps: </a:t>
            </a:r>
            <a:r>
              <a:rPr lang="en-US" dirty="0" err="1"/>
              <a:t>SiloDB</a:t>
            </a:r>
            <a:r>
              <a:rPr lang="en-US" dirty="0"/>
              <a:t>, AIFM Dataframe library</a:t>
            </a:r>
          </a:p>
          <a:p>
            <a:r>
              <a:rPr lang="en-US" dirty="0"/>
              <a:t>Invite Amy to Monday’s meeting?</a:t>
            </a:r>
          </a:p>
        </p:txBody>
      </p:sp>
    </p:spTree>
    <p:extLst>
      <p:ext uri="{BB962C8B-B14F-4D97-AF65-F5344CB8AC3E}">
        <p14:creationId xmlns:p14="http://schemas.microsoft.com/office/powerpoint/2010/main" val="1204954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83B34-D3BB-BB43-8FAC-93C44967B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ASPLOS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7CE50-5778-604D-8622-A6255593E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Reaction</a:t>
            </a:r>
          </a:p>
          <a:p>
            <a:r>
              <a:rPr lang="en-US" dirty="0"/>
              <a:t>List of action items</a:t>
            </a:r>
          </a:p>
          <a:p>
            <a:r>
              <a:rPr lang="en-US" dirty="0"/>
              <a:t>Plan for resubmission</a:t>
            </a:r>
          </a:p>
          <a:p>
            <a:r>
              <a:rPr lang="en-US" dirty="0"/>
              <a:t>Amy’s feedback</a:t>
            </a:r>
          </a:p>
        </p:txBody>
      </p:sp>
    </p:spTree>
    <p:extLst>
      <p:ext uri="{BB962C8B-B14F-4D97-AF65-F5344CB8AC3E}">
        <p14:creationId xmlns:p14="http://schemas.microsoft.com/office/powerpoint/2010/main" val="3756696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9A992-9D94-DE48-B90B-7511C57BC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B5567-754C-8E43-8A9B-EDA786284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40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8CC54-C8A3-AD47-BDE9-0300CDBBD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PARSEC on Kona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3F1B1-29BC-FB43-B0C7-59739B137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06478" cy="4351338"/>
          </a:xfrm>
        </p:spPr>
        <p:txBody>
          <a:bodyPr/>
          <a:lstStyle/>
          <a:p>
            <a:r>
              <a:rPr lang="en-US" dirty="0"/>
              <a:t>Kona profile for bottom five</a:t>
            </a:r>
          </a:p>
          <a:p>
            <a:r>
              <a:rPr lang="en-US" dirty="0"/>
              <a:t>Didn’t look at </a:t>
            </a:r>
            <a:r>
              <a:rPr lang="en-US" dirty="0" err="1"/>
              <a:t>Vips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1D0861-F6F7-6840-B8A5-DA0CA7162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018" y="1964963"/>
            <a:ext cx="6290782" cy="29280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4430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8CC54-C8A3-AD47-BDE9-0300CDBBD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PARSEC on Kona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FB595E-52FD-A444-B24D-E8E798A50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5073"/>
            <a:ext cx="10710346" cy="40195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35073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8CC54-C8A3-AD47-BDE9-0300CDBBD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PARSEC with Kona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1EEC900-CF91-934F-98E7-372640192A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2296"/>
            <a:ext cx="10515600" cy="39465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2276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BB69-6047-5B42-9F86-9B8245601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locations (5% local mem)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F11BEA1-B47A-7643-A7AE-4196D3D42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3546" y="365125"/>
            <a:ext cx="2547126" cy="1452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5AB6AB5-0339-CA4C-8F55-163010072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808" y="2048677"/>
            <a:ext cx="6210783" cy="417237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28C137A-3CA7-2F43-B2CE-21E70F75DE4C}"/>
              </a:ext>
            </a:extLst>
          </p:cNvPr>
          <p:cNvSpPr txBox="1"/>
          <p:nvPr/>
        </p:nvSpPr>
        <p:spPr>
          <a:xfrm>
            <a:off x="8507392" y="3429000"/>
            <a:ext cx="3412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Upper bound for changes for Eden</a:t>
            </a:r>
          </a:p>
          <a:p>
            <a:r>
              <a:rPr lang="en-US" dirty="0"/>
              <a:t>In LOC terms</a:t>
            </a:r>
          </a:p>
        </p:txBody>
      </p:sp>
    </p:spTree>
    <p:extLst>
      <p:ext uri="{BB962C8B-B14F-4D97-AF65-F5344CB8AC3E}">
        <p14:creationId xmlns:p14="http://schemas.microsoft.com/office/powerpoint/2010/main" val="2157134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BB69-6047-5B42-9F86-9B8245601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locations (25% local mem)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F11BEA1-B47A-7643-A7AE-4196D3D42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3546" y="365125"/>
            <a:ext cx="2547126" cy="1452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225F7F-ED53-1C4D-BDC9-AC26F2FB4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808" y="2048677"/>
            <a:ext cx="6210782" cy="417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77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BB69-6047-5B42-9F86-9B8245601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locations (50% local mem)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F11BEA1-B47A-7643-A7AE-4196D3D42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3546" y="365125"/>
            <a:ext cx="2547126" cy="1452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D244DE-865C-E04E-96DB-9A4FAEE61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807" y="2048677"/>
            <a:ext cx="6210783" cy="417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46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104849</TotalTime>
  <Words>281</Words>
  <Application>Microsoft Macintosh PowerPoint</Application>
  <PresentationFormat>Widescreen</PresentationFormat>
  <Paragraphs>103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Agenda</vt:lpstr>
      <vt:lpstr>ASPLOS reviews</vt:lpstr>
      <vt:lpstr>Action items</vt:lpstr>
      <vt:lpstr>PARSEC on Kona</vt:lpstr>
      <vt:lpstr>PARSEC on Kona</vt:lpstr>
      <vt:lpstr>PARSEC with Kona</vt:lpstr>
      <vt:lpstr>Fault locations (5% local mem)</vt:lpstr>
      <vt:lpstr>Fault locations (25% local mem)</vt:lpstr>
      <vt:lpstr>Fault locations (50% local mem)</vt:lpstr>
      <vt:lpstr>How to automatically annotate?</vt:lpstr>
      <vt:lpstr>In-memory databases</vt:lpstr>
      <vt:lpstr>On AIFM</vt:lpstr>
      <vt:lpstr>Space-bounded scheduling</vt:lpstr>
      <vt:lpstr>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</dc:title>
  <dc:creator>Anil Yelam (c)</dc:creator>
  <cp:lastModifiedBy>Anil Yelam (c)</cp:lastModifiedBy>
  <cp:revision>236</cp:revision>
  <dcterms:created xsi:type="dcterms:W3CDTF">2022-04-07T16:58:44Z</dcterms:created>
  <dcterms:modified xsi:type="dcterms:W3CDTF">2022-09-12T17:21:19Z</dcterms:modified>
</cp:coreProperties>
</file>