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480" r:id="rId2"/>
    <p:sldId id="48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78"/>
    <p:restoredTop sz="77986"/>
  </p:normalViewPr>
  <p:slideViewPr>
    <p:cSldViewPr snapToGrid="0" snapToObjects="1">
      <p:cViewPr varScale="1">
        <p:scale>
          <a:sx n="119" d="100"/>
          <a:sy n="119" d="100"/>
        </p:scale>
        <p:origin x="1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4486E-5AE1-B645-9909-74F6576A640C}" type="datetimeFigureOut">
              <a:rPr lang="en-US" smtClean="0"/>
              <a:t>3/15/22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207C1-FD8D-2B49-B9EE-958A9AFE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207C1-FD8D-2B49-B9EE-958A9AFE4F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2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9E83-419E-E248-A4DC-CB8600E65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47A1C-743B-AF4E-A38A-D45FD2ADA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890D7-2159-9D4B-88C6-0A5CFB02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A0E0-21C6-8D47-909E-63BB18C4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6EB3C-EBC3-5D47-8F26-D4F5AE72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FF29-8A07-5E49-AD62-0526D1EE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4975A-4144-DE42-B287-CC5C1A1A8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8BC45-22FF-A54B-A2F0-4AE7D0B0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9BD0F-0A9D-1C47-A9B9-77DEEA35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A5B05-ABB1-AD4A-95B7-AB636E64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6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FDE53-C508-8045-81F4-BCBC454BF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8EB8E-A94E-1648-BAF5-F06349873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7D3A-BC8B-3F4C-80DB-A14BD8F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FAA57-2A2B-CB4F-9E48-7AB73FC7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C3DD6-61AE-6A47-817C-6484684C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3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37DA-A963-A44F-B263-672CAEB9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25DDC-78F0-6C43-8C0A-AC89CDDE4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03917-557B-F94F-BB7A-C4E9FD8F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81E7-8509-5D4E-9A3B-2CE06847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95FA7-CE5F-034B-A5B8-EFEBB7F1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0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68A0-43D9-5546-AE1A-AC71870C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9C3E6-098A-FB47-AB3F-17F00AEA7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C5BD2-CEC6-8149-B6D6-B6462BF9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F6677-D117-2344-9FF0-D72BCDC7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95257-73D7-E248-AC79-D2967264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6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0F4A-15AC-EA4A-AA3F-867525F18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D465F-DAC1-4842-9CA9-BB349F47A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38C4C-95AA-304A-ACBE-B6584C8FF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94CC0-FEDC-E745-A293-E03812EF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F2598-0EAD-874E-81C9-53F640E4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C94AC-7022-DF4E-AD00-86D1F419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2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ABA3-085E-6E4C-AA28-57D02B29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150AC-4CA4-1943-B009-E263FBB71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B00D9-025C-7143-84BD-EE0D7C363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B847C-BC43-544A-8A36-D8D997EF3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BA936-78B0-CC41-A27E-1706C6279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D22C6-16A4-6144-8686-A12639B3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3/15/22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4D324-2C32-3E4A-AC77-C58EC56A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47BC1-BD80-B24D-AAF3-AD4A4A06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0010-991C-0844-B208-338520CF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C7016-8BD8-D140-946A-69E8D205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3/15/22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BEDED-AD56-FF4B-8619-96F8FD91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D3CA8-C08B-C949-887C-513FE494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4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FDE3D-F7D6-064E-B060-F131312A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3/15/22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FCC44-82EE-D942-9C58-013F4F65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CF018-76CF-3444-9A0D-B2041B1E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5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876B-86D4-6B41-A84C-98C992ED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5378-AABB-9A4E-962F-38CB7B307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660CE-1F8D-414B-A081-F556984C0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BAA93-D2E0-A045-AA52-7E8E0110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1385F-3F55-4E45-B942-9B3410BD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2240F-A05E-7646-A594-8CBAAB5D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8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A3B5-B2D3-8544-A8A3-01AD5691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8DEE8-F23D-6742-BF30-EF429D7E6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7C740-5797-FE4A-9023-544898CFE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6BA22-FED8-6C40-A63B-B3C06B196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58A27-67E9-7C40-99E2-1E2D2E3E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3A07B-1806-D844-B584-6C98321F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9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CE46C-732E-B340-9D53-6494AE45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F5B8D-E76D-D645-9F0B-789BF9CE9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C31E5-2B4B-3944-B5EE-2E8574164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107C3-12ED-5D42-B995-924FA1324FD4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41B01-B818-FB4A-9588-82DE09F2E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AB024-5B2E-AD4F-86DC-FD578C238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0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C52D-2AA7-D148-88A7-3C316F2A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E56B5-6A42-1049-AAB5-3EC9F59F8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Integrating Memcached with asynchronous page faults</a:t>
            </a:r>
          </a:p>
          <a:p>
            <a:pPr lvl="1"/>
            <a:r>
              <a:rPr lang="en-US" dirty="0"/>
              <a:t>Seg-fault resolved!</a:t>
            </a:r>
          </a:p>
          <a:p>
            <a:pPr lvl="1"/>
            <a:r>
              <a:rPr lang="en-US" b="1" dirty="0"/>
              <a:t>Next</a:t>
            </a:r>
            <a:r>
              <a:rPr lang="en-US" dirty="0"/>
              <a:t>: soft crash/live lock in the scheduler</a:t>
            </a:r>
          </a:p>
        </p:txBody>
      </p:sp>
    </p:spTree>
    <p:extLst>
      <p:ext uri="{BB962C8B-B14F-4D97-AF65-F5344CB8AC3E}">
        <p14:creationId xmlns:p14="http://schemas.microsoft.com/office/powerpoint/2010/main" val="371865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E2F7E-B05A-0D4D-B9B3-475D8C899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for NSDI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2838B-F195-6149-82BE-8191309DE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Memcached numbers</a:t>
            </a:r>
          </a:p>
          <a:p>
            <a:r>
              <a:rPr lang="en-US" dirty="0"/>
              <a:t>Setting up Fastswap – may need couple more machines</a:t>
            </a:r>
          </a:p>
          <a:p>
            <a:r>
              <a:rPr lang="en-US" dirty="0"/>
              <a:t>Writing</a:t>
            </a:r>
          </a:p>
        </p:txBody>
      </p:sp>
    </p:spTree>
    <p:extLst>
      <p:ext uri="{BB962C8B-B14F-4D97-AF65-F5344CB8AC3E}">
        <p14:creationId xmlns:p14="http://schemas.microsoft.com/office/powerpoint/2010/main" val="1737983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119641</TotalTime>
  <Words>36</Words>
  <Application>Microsoft Macintosh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Status</vt:lpstr>
      <vt:lpstr>Tasks for NSDI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Shenango running!</dc:title>
  <dc:creator>Anil Yelam</dc:creator>
  <cp:lastModifiedBy>Anil Yelam (c)</cp:lastModifiedBy>
  <cp:revision>102</cp:revision>
  <dcterms:created xsi:type="dcterms:W3CDTF">2021-07-23T17:41:37Z</dcterms:created>
  <dcterms:modified xsi:type="dcterms:W3CDTF">2022-03-15T21:34:38Z</dcterms:modified>
</cp:coreProperties>
</file>