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5" r:id="rId2"/>
    <p:sldId id="257" r:id="rId3"/>
    <p:sldId id="276" r:id="rId4"/>
    <p:sldId id="266" r:id="rId5"/>
    <p:sldId id="269" r:id="rId6"/>
    <p:sldId id="270" r:id="rId7"/>
    <p:sldId id="271" r:id="rId8"/>
    <p:sldId id="258" r:id="rId9"/>
    <p:sldId id="272" r:id="rId10"/>
    <p:sldId id="260" r:id="rId11"/>
    <p:sldId id="273" r:id="rId12"/>
    <p:sldId id="261" r:id="rId13"/>
    <p:sldId id="274" r:id="rId14"/>
    <p:sldId id="262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3AF55C-5125-3A4C-8F73-2FE0EF3BCD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83CF8-1FA1-504D-A86D-7CB21EC4749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D99AE-66F1-B546-ACA6-1220604FE26B}" type="datetimeFigureOut">
              <a:rPr lang="en-US" smtClean="0"/>
              <a:t>7/10/21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E74D41C-AE48-1F41-B4EB-C0876D6CEA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C2567D3-52A1-BD46-963B-316E52D13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F0123-6C57-8A49-BF95-03124B6C85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523A2-E218-7C4C-9546-C511016994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2492E-9C37-6D42-874C-8E1231CB549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Hardly the best person for the job;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1BC7B-52A6-2345-8CAC-2828E9DDD8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27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1BC7B-52A6-2345-8CAC-2828E9DDD8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66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1BC7B-52A6-2345-8CAC-2828E9DDD8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7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BF27-7C2B-B542-8694-859C2FC09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BBC3E-C575-7D41-A0C4-EECD0A827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15F1E-F7F7-A740-9CE5-65ADD24F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AB1A-13A0-A348-A224-EE47BBE08ABD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DEC03-A6A1-F847-95BE-514433D1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762F8-E464-684E-BC22-B2F57075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3DC4-89E1-3A49-81B3-30A80416B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5E1E-04EA-554E-B835-73393A03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3D77D-C6C1-EA4F-9FD4-F2318F75E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8669D-5008-684D-9800-B7EDFAC0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AB1A-13A0-A348-A224-EE47BBE08ABD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5B283-0CA7-6B46-A16B-7C42A3EB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F2314-B70E-C74A-9C9A-69B6A81B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3DC4-89E1-3A49-81B3-30A80416B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9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015B6-E22D-D94A-B5C5-C28EAEA19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E2FF3-AC46-794D-8C63-796DCCAE4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37785-B90E-B247-95C7-DE1BBAD2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AB1A-13A0-A348-A224-EE47BBE08ABD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E7825-E34F-A746-BEE4-479C088C5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66447-CACA-1E48-B0D1-CB1B2BD0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3DC4-89E1-3A49-81B3-30A80416B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7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1754-A0AB-324E-8C24-B506B13A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6C561-1177-B54F-A11B-6F6D72417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DCE15-4D77-984E-9D0E-7603C6B10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AB1A-13A0-A348-A224-EE47BBE08ABD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78663-DA3A-7E42-AD21-230B1EF7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16512-E687-0740-A90C-9DA80AEF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3DC4-89E1-3A49-81B3-30A80416B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9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DB5F-5168-D94E-94B3-EC6457BB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3A5B4-EBAB-BF4B-A0D3-B77DA215C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1988A-96C3-0848-81A2-36CCA2FE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AB1A-13A0-A348-A224-EE47BBE08ABD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D2AEC-8C5B-834F-8276-5495CE072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BB71-214C-2F4C-AC34-88C40651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3DC4-89E1-3A49-81B3-30A80416B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E141-4871-5144-9725-679D08E1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F74D0-E064-1141-8CB4-5B504646F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3A169-C187-7F48-9890-D0E29AEAC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A6439-199E-B444-8B42-B0FBBE4B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AB1A-13A0-A348-A224-EE47BBE08ABD}" type="datetimeFigureOut">
              <a:rPr lang="en-US" smtClean="0"/>
              <a:t>7/10/21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9B21F-FF95-2C42-967D-6450DCEE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4CB55-6581-614A-9866-D6385603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3DC4-89E1-3A49-81B3-30A80416B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2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0213-F189-434D-A1C0-43F6AB7B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3C919-3304-804E-A875-C2CDEE853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3AA1E-CC57-E849-9BEB-A237C080A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6FE16-5A03-1E4F-8B52-B6D092D95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CC2F6-9938-CF4D-B1F2-E44B25FED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049FBC-A3CF-954A-BA27-3E16B27E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AB1A-13A0-A348-A224-EE47BBE08ABD}" type="datetimeFigureOut">
              <a:rPr lang="en-US" smtClean="0"/>
              <a:t>7/10/21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490B1-9FBA-1B4C-9C72-B93E60F6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B11737-B539-9441-8534-0EE61B97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3DC4-89E1-3A49-81B3-30A80416B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C4B3-AA50-B84A-B11C-F4F9A1A4C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F73C7-6A02-CC4E-AD01-9F2C7AB3B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AB1A-13A0-A348-A224-EE47BBE08ABD}" type="datetimeFigureOut">
              <a:rPr lang="en-US" smtClean="0"/>
              <a:t>7/10/21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A4C38-FF39-344D-9E34-6F50CAAD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25603-9954-1A4F-8825-AB90D47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3DC4-89E1-3A49-81B3-30A80416B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9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0131E-ACE2-BB49-A3E0-35468ADF6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AB1A-13A0-A348-A224-EE47BBE08ABD}" type="datetimeFigureOut">
              <a:rPr lang="en-US" smtClean="0"/>
              <a:t>7/10/21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F6EE4F-4193-6C42-9BC2-945C7A26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DEF5C-8849-604C-887A-85E55BF1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3DC4-89E1-3A49-81B3-30A80416B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1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9077-4B44-EA43-8DFC-35253FD6C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4F618-6625-AB40-97E6-704D68686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2DCB2-537D-744C-98F8-F08981333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29CB7-06D1-2945-B3DD-7DD08027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AB1A-13A0-A348-A224-EE47BBE08ABD}" type="datetimeFigureOut">
              <a:rPr lang="en-US" smtClean="0"/>
              <a:t>7/10/21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5BF55-3ED4-C84B-91E1-A42DD6A3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A2785-3DA9-FE48-A9BD-178FDFC4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3DC4-89E1-3A49-81B3-30A80416B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7E92-BB2C-404A-8F98-246ACA464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D28AC-DF6F-B949-9448-33783E482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15FC6-2D08-FA4F-82C3-8E79010F1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D7717-337C-A048-91A4-1FCE8408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AB1A-13A0-A348-A224-EE47BBE08ABD}" type="datetimeFigureOut">
              <a:rPr lang="en-US" smtClean="0"/>
              <a:t>7/10/21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A2377-790C-6746-AF9E-4583AC8E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42257-9CC7-FC4D-8249-4DBE7EC9C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3DC4-89E1-3A49-81B3-30A80416B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8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D81644-C613-4846-B0B2-D1E3FB160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34CA4-997C-0B4A-A13B-91CE5A977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ABA98-91DF-A746-83DC-8561D4CC6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9AB1A-13A0-A348-A224-EE47BBE08ABD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A0172-DE34-B74B-BF4C-734C66AF3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94405-5D73-B244-886C-461515AD3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D3DC4-89E1-3A49-81B3-30A80416B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9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BABB-3938-8B40-9F61-E745ACCE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9AE70-424E-E940-A215-F6D191F5F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project </a:t>
            </a:r>
          </a:p>
          <a:p>
            <a:r>
              <a:rPr lang="en-US" dirty="0"/>
              <a:t>PL2</a:t>
            </a:r>
          </a:p>
          <a:p>
            <a:r>
              <a:rPr lang="en-US" strike="sngStrike" dirty="0" err="1"/>
              <a:t>Nsight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598097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7484-9F56-284E-9A55-0570A8D5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on the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72D11-F7CC-C84F-9994-6E69870D7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5222" cy="4351338"/>
          </a:xfrm>
        </p:spPr>
        <p:txBody>
          <a:bodyPr/>
          <a:lstStyle/>
          <a:p>
            <a:r>
              <a:rPr lang="en-US" dirty="0"/>
              <a:t>Cannot be complex due to hardware</a:t>
            </a:r>
          </a:p>
          <a:p>
            <a:pPr lvl="1"/>
            <a:r>
              <a:rPr lang="en-US" dirty="0"/>
              <a:t>Divide scheduling b/w the switch and the host</a:t>
            </a:r>
          </a:p>
          <a:p>
            <a:endParaRPr lang="en-US" dirty="0"/>
          </a:p>
          <a:p>
            <a:r>
              <a:rPr lang="en-US" dirty="0"/>
              <a:t>Simple timeslot reservation scheme for inbound and outbound ports</a:t>
            </a:r>
          </a:p>
        </p:txBody>
      </p:sp>
    </p:spTree>
    <p:extLst>
      <p:ext uri="{BB962C8B-B14F-4D97-AF65-F5344CB8AC3E}">
        <p14:creationId xmlns:p14="http://schemas.microsoft.com/office/powerpoint/2010/main" val="1337381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7484-9F56-284E-9A55-0570A8D5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72D11-F7CC-C84F-9994-6E69870D7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8DF9425-52CC-F040-8322-9DC5E2BF7C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0" r="13750" b="23732"/>
          <a:stretch/>
        </p:blipFill>
        <p:spPr bwMode="auto">
          <a:xfrm>
            <a:off x="598311" y="1690688"/>
            <a:ext cx="10515600" cy="426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905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7484-9F56-284E-9A55-0570A8D5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72D11-F7CC-C84F-9994-6E69870D7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 calculates wait time and schedules at appropriate timeslot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the load is light, send unsolicited burst with RSV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0BF24C-DE7A-5747-B4C4-2606ADE13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17" y="2514248"/>
            <a:ext cx="6845300" cy="1346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2801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9F5FC-E8C2-1B4B-B8A3-FFAB2238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39AC66B-8A82-274D-B94B-BC4F4CFEAF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8" t="20905" r="1216" b="23292"/>
          <a:stretch/>
        </p:blipFill>
        <p:spPr bwMode="auto">
          <a:xfrm>
            <a:off x="553156" y="1690688"/>
            <a:ext cx="11322756" cy="382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213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7484-9F56-284E-9A55-0570A8D5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72D11-F7CC-C84F-9994-6E69870D7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Utilization – packet burst size</a:t>
            </a:r>
          </a:p>
          <a:p>
            <a:pPr lvl="1"/>
            <a:r>
              <a:rPr lang="en-US" dirty="0"/>
              <a:t>Overhead of RSV/GRT vs HOL blocking</a:t>
            </a:r>
          </a:p>
          <a:p>
            <a:r>
              <a:rPr lang="en-US" dirty="0"/>
              <a:t>In-network priorities</a:t>
            </a:r>
          </a:p>
          <a:p>
            <a:r>
              <a:rPr lang="en-US" dirty="0"/>
              <a:t>Co-existence with Inter-rack traffic</a:t>
            </a:r>
          </a:p>
          <a:p>
            <a:r>
              <a:rPr lang="en-US" dirty="0"/>
              <a:t>Scalability with flows – not evaluated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0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559D-09EC-E64F-81B2-06AD0CED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52376-BAAB-EC4A-A063-8F926C4B4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1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FF02-0FDB-544D-96EB-6F3BF9A5D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Backdrop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55DCE-0EA1-6840-8328-978BA9440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Racklette</a:t>
            </a:r>
            <a:r>
              <a:rPr lang="en-US" dirty="0"/>
              <a:t> effort – towards co-scheduling </a:t>
            </a:r>
          </a:p>
          <a:p>
            <a:pPr lvl="1"/>
            <a:r>
              <a:rPr lang="en-US" dirty="0"/>
              <a:t>Disaggregated setting</a:t>
            </a:r>
          </a:p>
          <a:p>
            <a:pPr lvl="1"/>
            <a:r>
              <a:rPr lang="en-US" dirty="0"/>
              <a:t>Centralized, all-aware scheduler for balanced resource utilization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Remote Memory work – Kona/Kailua</a:t>
            </a:r>
          </a:p>
          <a:p>
            <a:pPr lvl="1"/>
            <a:r>
              <a:rPr lang="en-US" dirty="0"/>
              <a:t>Memory disaggregation platform with </a:t>
            </a:r>
            <a:r>
              <a:rPr lang="en-US" dirty="0" err="1"/>
              <a:t>userspace</a:t>
            </a:r>
            <a:r>
              <a:rPr lang="en-US" dirty="0"/>
              <a:t> (remote) memory management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Goal</a:t>
            </a:r>
            <a:r>
              <a:rPr lang="en-US" dirty="0"/>
              <a:t>: Finding co-scheduling opportunities in a rack-scale, remote memory setting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0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8D5C-4FE5-A949-A8E4-D073F9FB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(co)Schedulers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4D1DD-B0AF-2C41-A12E-7A2D52A93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Within the host.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Examples: Shenango/</a:t>
            </a:r>
            <a:r>
              <a:rPr lang="en-US" dirty="0" err="1"/>
              <a:t>Caladan</a:t>
            </a:r>
            <a:r>
              <a:rPr lang="en-US" dirty="0"/>
              <a:t> - Co-scheduling CPU/Network</a:t>
            </a:r>
          </a:p>
          <a:p>
            <a:r>
              <a:rPr lang="en-US" dirty="0"/>
              <a:t>Light-weight threads for fine-grained, microsecond-scale scheduling</a:t>
            </a:r>
          </a:p>
          <a:p>
            <a:r>
              <a:rPr lang="en-US" dirty="0"/>
              <a:t>Hints from Network, LLC, Memory Bandwidth,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2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268D9-C2A8-E541-8DFC-115C40E0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Shenango/</a:t>
            </a:r>
            <a:r>
              <a:rPr lang="en-US" dirty="0" err="1"/>
              <a:t>Caladan</a:t>
            </a:r>
            <a:r>
              <a:rPr lang="en-US" dirty="0"/>
              <a:t> + Remote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EB803-1A5D-9745-910A-094E63E3E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Perhaps with help from Kailua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exactly does it help? That’s the question.</a:t>
            </a:r>
          </a:p>
          <a:p>
            <a:r>
              <a:rPr lang="en-US" dirty="0"/>
              <a:t>Scheduler is aware of local/remote memory</a:t>
            </a:r>
          </a:p>
          <a:p>
            <a:r>
              <a:rPr lang="en-US" dirty="0"/>
              <a:t>Scheduler can associate threads with the pages they’re waiting for</a:t>
            </a:r>
          </a:p>
          <a:p>
            <a:r>
              <a:rPr lang="en-US" dirty="0"/>
              <a:t>Scheduler can differentiate application and remote memory traffic and can balance it somehow?</a:t>
            </a:r>
          </a:p>
          <a:p>
            <a:r>
              <a:rPr lang="en-US" dirty="0"/>
              <a:t>Hints about the network/memory server contention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2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268D9-C2A8-E541-8DFC-115C40E0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EB803-1A5D-9745-910A-094E63E3E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Shenango + Memcached baseline on transparent Kona and look at the source of tail-latencies.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9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268D9-C2A8-E541-8DFC-115C40E0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EB803-1A5D-9745-910A-094E63E3E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E.g., why not work with AIFM?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9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234C-41E8-AC49-8560-79036728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705B52-AF27-7642-877F-4D45CA7A7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2691"/>
            <a:ext cx="10501672" cy="253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62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FF02-0FDB-544D-96EB-6F3BF9A5D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PL2: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55DCE-0EA1-6840-8328-978BA9440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Low-latency transport for intra-rack</a:t>
            </a:r>
          </a:p>
          <a:p>
            <a:r>
              <a:rPr lang="en-US" dirty="0"/>
              <a:t>Exploiting rack-scale</a:t>
            </a:r>
          </a:p>
          <a:p>
            <a:pPr lvl="1"/>
            <a:r>
              <a:rPr lang="en-US" dirty="0"/>
              <a:t>Single Programmable Switch</a:t>
            </a:r>
          </a:p>
          <a:p>
            <a:pPr lvl="1"/>
            <a:endParaRPr lang="en-US" dirty="0"/>
          </a:p>
          <a:p>
            <a:r>
              <a:rPr lang="en-US" dirty="0"/>
              <a:t>And designing for rack-scale</a:t>
            </a:r>
          </a:p>
          <a:p>
            <a:pPr lvl="1"/>
            <a:r>
              <a:rPr lang="en-US" dirty="0"/>
              <a:t>Ultra-low latencies</a:t>
            </a:r>
          </a:p>
          <a:p>
            <a:pPr lvl="1"/>
            <a:r>
              <a:rPr lang="en-US" dirty="0"/>
              <a:t>Simpler implementation – accelerator friendly</a:t>
            </a:r>
          </a:p>
          <a:p>
            <a:pPr lvl="1"/>
            <a:r>
              <a:rPr lang="en-US" dirty="0"/>
              <a:t>Low-level – Transport agnostic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69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FF02-0FDB-544D-96EB-6F3BF9A5D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PL2: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55DCE-0EA1-6840-8328-978BA9440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349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Long line of Datacenter Transports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Better control over and improved in-network hardware</a:t>
            </a:r>
          </a:p>
          <a:p>
            <a:pPr lvl="1"/>
            <a:r>
              <a:rPr lang="en-US" dirty="0"/>
              <a:t>DCTCP, TIMELY – QCN bit, NIC timestamps.</a:t>
            </a:r>
          </a:p>
          <a:p>
            <a:pPr lvl="1"/>
            <a:r>
              <a:rPr lang="en-US" dirty="0"/>
              <a:t>NDP – Forward headers</a:t>
            </a:r>
          </a:p>
          <a:p>
            <a:pPr lvl="1"/>
            <a:r>
              <a:rPr lang="en-US" dirty="0"/>
              <a:t>HPCC – In-network telemetry</a:t>
            </a:r>
          </a:p>
          <a:p>
            <a:r>
              <a:rPr lang="en-US" dirty="0"/>
              <a:t>Faster networks </a:t>
            </a:r>
          </a:p>
          <a:p>
            <a:pPr lvl="1"/>
            <a:r>
              <a:rPr lang="en-US" dirty="0"/>
              <a:t>NDP, </a:t>
            </a:r>
            <a:r>
              <a:rPr lang="en-US" dirty="0" err="1"/>
              <a:t>Homa</a:t>
            </a:r>
            <a:r>
              <a:rPr lang="en-US" dirty="0"/>
              <a:t> – receiver-driven</a:t>
            </a:r>
          </a:p>
          <a:p>
            <a:pPr lvl="1"/>
            <a:r>
              <a:rPr lang="en-US" dirty="0" err="1"/>
              <a:t>Fastpass</a:t>
            </a:r>
            <a:r>
              <a:rPr lang="en-US" dirty="0"/>
              <a:t> – centralized scheduler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PL2 takes a switch-based centralized approach and avoids some overheads.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145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6623</TotalTime>
  <Words>357</Words>
  <Application>Microsoft Macintosh PowerPoint</Application>
  <PresentationFormat>Widescreen</PresentationFormat>
  <Paragraphs>91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Topics</vt:lpstr>
      <vt:lpstr>Backdrop</vt:lpstr>
      <vt:lpstr>Recent (co)Schedulers</vt:lpstr>
      <vt:lpstr>Shenango/Caladan + Remote Memory</vt:lpstr>
      <vt:lpstr>Immediate steps</vt:lpstr>
      <vt:lpstr>Questions/Comments</vt:lpstr>
      <vt:lpstr>PowerPoint Presentation</vt:lpstr>
      <vt:lpstr>PL2: Motivation</vt:lpstr>
      <vt:lpstr>PL2: Background</vt:lpstr>
      <vt:lpstr>Scheduling on the Switch</vt:lpstr>
      <vt:lpstr>Switch component</vt:lpstr>
      <vt:lpstr>Host component</vt:lpstr>
      <vt:lpstr>Results</vt:lpstr>
      <vt:lpstr>Limitations</vt:lpstr>
      <vt:lpstr>Questions/Discussion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Yelam</dc:creator>
  <cp:lastModifiedBy>Anil Yelam</cp:lastModifiedBy>
  <cp:revision>30</cp:revision>
  <dcterms:created xsi:type="dcterms:W3CDTF">2021-07-04T06:53:23Z</dcterms:created>
  <dcterms:modified xsi:type="dcterms:W3CDTF">2021-07-11T01:45:12Z</dcterms:modified>
</cp:coreProperties>
</file>