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2" r:id="rId3"/>
    <p:sldId id="261" r:id="rId4"/>
    <p:sldId id="272" r:id="rId5"/>
    <p:sldId id="273" r:id="rId6"/>
    <p:sldId id="274" r:id="rId7"/>
    <p:sldId id="275" r:id="rId8"/>
    <p:sldId id="276" r:id="rId9"/>
    <p:sldId id="268" r:id="rId10"/>
    <p:sldId id="269" r:id="rId11"/>
    <p:sldId id="270" r:id="rId12"/>
    <p:sldId id="271" r:id="rId13"/>
    <p:sldId id="265" r:id="rId14"/>
    <p:sldId id="259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58"/>
    <p:restoredTop sz="94710"/>
  </p:normalViewPr>
  <p:slideViewPr>
    <p:cSldViewPr snapToGrid="0" snapToObjects="1">
      <p:cViewPr varScale="1">
        <p:scale>
          <a:sx n="145" d="100"/>
          <a:sy n="145" d="100"/>
        </p:scale>
        <p:origin x="2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3B496-3CEC-8E47-8483-A1D3FA404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E3ED4-371C-6E40-BA84-CA2B4A9C5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05D4A-41EA-7049-A4D1-79E4A547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6AAC1-1B32-D148-85EC-93FF3B3BC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8B5D2-1750-E940-83A0-8A7031236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1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1862-93F1-8A48-A38D-AC09829B1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8F6F4-BDA7-F145-9B57-464528591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7DC19-0C05-6443-8B37-0BF95FE6F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2EF5E-DE9A-DB40-B2A3-68A572D09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594BF-9868-914B-9102-C99BE4D9E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66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BE3285-BAE8-254D-944E-1EA9B87510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F626AA-D73B-674A-93DF-158742D62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53905-5329-3449-AEB0-BD5317F42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427F8-C5FC-F049-9230-744337C8B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F2E09-52F7-DB4F-BE27-17BD0A640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1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8CF0-8CC4-0748-B048-EF5CDE483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1F2A5-F83F-6B47-901B-17A2AED89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869A5-2513-9241-AEA4-3FA78FC13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ACCD4-C989-1441-B03E-1C1068F85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33E35-0FE4-9A49-A2E5-8E9BB6F47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07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67BE1-EC10-8847-98E6-7AB92879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4D326-3CE8-AF47-B8DD-707839434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15C87-7624-7844-AD81-F196E4949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C7F27-6C56-9A4E-A78F-4C16A1EFA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840EC-2459-6349-84FF-43BC4EF6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4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8D9C7-B978-784D-8040-F0BCB443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82150-5B44-EC48-92FD-7406484D6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A0065-5009-F54F-8941-A80E15EC2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FA3F4-E3C3-A64C-AB4C-D3BA8BB5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4/11/22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4A91A-F64B-BF40-B20A-044F5F01A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A2529-FBA9-3246-9A9F-AFF58C293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5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0E8DF-37C6-6E44-8839-0CF52F261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98F72-429E-134B-9B71-082B77BC4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8D832-B766-D541-A557-44E0DB2AB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76981-D25F-364B-BD02-18106C756C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89B8F-D9D3-914A-98D2-8D8A99087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6870E4-7F1C-7142-8C27-6A7109F6D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4/11/22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71E786-B35F-A14A-B35C-1E9F2EF97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33E51D-7278-F147-A94E-D3A603A0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6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8D2C9-214D-A04A-A9ED-22F75C813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5B5BB4-39E4-4841-A058-150F5811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4/11/22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73B95-453E-CE4C-808B-4C6D79990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3E694-04FD-B94B-88DC-84A1AA8D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F99600-5C83-8544-B08D-1031C8029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4/11/22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3BEBE-8C8D-1A4C-BBE3-CD25D33D0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53B90-A0EA-DB4A-95F8-FA1218AA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2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4F6DE-22DB-9042-B9F8-730510DC8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9AE38-06D6-F248-BF57-5533C872E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A5F66-2252-5040-B545-044FE161E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EA7F6-A53F-2A4F-9457-24105FF3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4/11/22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1818A-227D-FE44-8132-ADEE3C3E1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14B55-DE8F-6046-A203-873C295C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6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0445F-44C2-6C44-804C-833357F40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7392BF-8F22-5345-AF83-EDB981780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636BF-565A-4F47-BD96-832A94F7F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3BFF7-D003-514E-9554-5C083AD28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4/11/22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F1FC3-F746-7644-B6C8-7B3EFB9A4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2F803-66FE-3E43-A04F-8254A6686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398FBC-AE59-F24B-A64A-4DC71ED62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4B40B-ACD6-A344-8376-17B0B4CC5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4AFB9-5734-7C49-B362-648F03388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AD2B8-C4F7-E646-A2CD-0FCE78547B80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E7DE9-68DD-124F-994C-5951E5004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B1F32-C252-2B4F-ABEB-D0C4947E8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5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6CE6E-CACB-174B-8599-563D2F99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998C5-3CA1-484F-94B3-A3B81EDAC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Fastswap</a:t>
            </a:r>
          </a:p>
          <a:p>
            <a:r>
              <a:rPr lang="en-US" dirty="0"/>
              <a:t>Paper feedback</a:t>
            </a:r>
          </a:p>
          <a:p>
            <a:r>
              <a:rPr lang="en-US" dirty="0"/>
              <a:t>Abstract submission</a:t>
            </a:r>
          </a:p>
        </p:txBody>
      </p:sp>
    </p:spTree>
    <p:extLst>
      <p:ext uri="{BB962C8B-B14F-4D97-AF65-F5344CB8AC3E}">
        <p14:creationId xmlns:p14="http://schemas.microsoft.com/office/powerpoint/2010/main" val="991266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1EAA0-83D5-FD4E-9495-22BA6DF81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Shenango </a:t>
            </a:r>
            <a:r>
              <a:rPr lang="en-US" dirty="0">
                <a:sym typeface="Wingdings" pitchFamily="2" charset="2"/>
              </a:rPr>
              <a:t>(2 cores)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AA9FBE-FD25-8E4F-8DFB-4818690C2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55281"/>
            <a:ext cx="10515600" cy="23476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00470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1EAA0-83D5-FD4E-9495-22BA6DF81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Shenango </a:t>
            </a:r>
            <a:r>
              <a:rPr lang="en-US" dirty="0">
                <a:sym typeface="Wingdings" pitchFamily="2" charset="2"/>
              </a:rPr>
              <a:t>(3 cores)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51AC5C-D8B2-0A4C-88A8-9CB8A5BE5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55281"/>
            <a:ext cx="10515600" cy="23476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54127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1EAA0-83D5-FD4E-9495-22BA6DF81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Shenango </a:t>
            </a:r>
            <a:r>
              <a:rPr lang="en-US" dirty="0">
                <a:sym typeface="Wingdings" pitchFamily="2" charset="2"/>
              </a:rPr>
              <a:t>(4 cores)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16046D-EC73-DF42-A102-44FE53873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55183"/>
            <a:ext cx="10515600" cy="23476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12917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95609-C088-8A4A-9E00-561499A6E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16FD7-DA02-B345-9805-AEBA1EAA5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980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BD5AF-3D1A-E245-9AA4-C63114583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numbers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79F80F-4399-C448-B3BA-5D35E6B88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980" y="1690688"/>
            <a:ext cx="9565888" cy="46279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09930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E74F1-38A3-F844-90F7-FC6A16C9A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Kona scalability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7A53F-0ADE-BF46-911F-860414481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3C430B-0D44-0640-8AE2-6443E8D24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388" y="2593154"/>
            <a:ext cx="4684412" cy="28162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417081-0FC5-D443-86C3-FEF1C89DF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339" y="2593154"/>
            <a:ext cx="4684412" cy="281628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87030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36557-D67A-1840-9D35-10659776C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Fastswap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441BE-81A0-FD46-AEE3-E2E863029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Fastswap</a:t>
            </a:r>
          </a:p>
          <a:p>
            <a:pPr lvl="1"/>
            <a:r>
              <a:rPr lang="en-US" sz="2000" dirty="0"/>
              <a:t>Plugs in as a swap device; all process memory remote</a:t>
            </a:r>
          </a:p>
          <a:p>
            <a:pPr lvl="1"/>
            <a:r>
              <a:rPr lang="en-US" sz="2000" dirty="0"/>
              <a:t>Changes to local using </a:t>
            </a:r>
            <a:r>
              <a:rPr lang="en-US" sz="2000" dirty="0" err="1"/>
              <a:t>cgroups</a:t>
            </a:r>
            <a:endParaRPr lang="en-US" sz="2000" dirty="0"/>
          </a:p>
          <a:p>
            <a:pPr lvl="1"/>
            <a:r>
              <a:rPr lang="en-US" sz="2000" dirty="0"/>
              <a:t>Dedicated eviction core; but switches to all core-eviction (benchmarks, thresholds?)</a:t>
            </a:r>
          </a:p>
          <a:p>
            <a:r>
              <a:rPr lang="en-US" sz="2400" dirty="0"/>
              <a:t>Vanilla Memcached </a:t>
            </a:r>
          </a:p>
          <a:p>
            <a:pPr lvl="1"/>
            <a:r>
              <a:rPr lang="en-US" sz="2000" dirty="0"/>
              <a:t>From shenango’s branch; similar options </a:t>
            </a:r>
          </a:p>
          <a:p>
            <a:pPr lvl="1"/>
            <a:r>
              <a:rPr lang="en-US" sz="2000" dirty="0"/>
              <a:t>No “page dirtying” changes yet</a:t>
            </a:r>
          </a:p>
          <a:p>
            <a:r>
              <a:rPr lang="en-US" sz="2400" dirty="0" err="1"/>
              <a:t>Memaslap</a:t>
            </a:r>
            <a:r>
              <a:rPr lang="en-US" sz="2400" dirty="0"/>
              <a:t> client</a:t>
            </a:r>
          </a:p>
          <a:p>
            <a:pPr lvl="1"/>
            <a:r>
              <a:rPr lang="en-US" sz="2000" dirty="0"/>
              <a:t>Similar sized workload: 20B key, 80B </a:t>
            </a:r>
            <a:r>
              <a:rPr lang="en-US" sz="2000" dirty="0" err="1"/>
              <a:t>val</a:t>
            </a:r>
            <a:r>
              <a:rPr lang="en-US" sz="2000" dirty="0"/>
              <a:t>, 10M </a:t>
            </a:r>
            <a:r>
              <a:rPr lang="en-US" sz="2000" dirty="0" err="1"/>
              <a:t>kv</a:t>
            </a:r>
            <a:r>
              <a:rPr lang="en-US" sz="2000" dirty="0"/>
              <a:t> pairs</a:t>
            </a:r>
          </a:p>
          <a:p>
            <a:pPr lvl="1"/>
            <a:r>
              <a:rPr lang="en-US" sz="2000" dirty="0"/>
              <a:t>Uniform access: sectioned into windows, random access for each</a:t>
            </a:r>
          </a:p>
          <a:p>
            <a:pPr lvl="1"/>
            <a:r>
              <a:rPr lang="en-US" sz="2000" dirty="0"/>
              <a:t>Lot of concurrency (i.e., connections)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412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B9D83-13A7-1D48-A79D-6AECAA2ED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performance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692E4D-747F-6444-9A06-792B69E6C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888" y="5123740"/>
            <a:ext cx="4533173" cy="15189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DAD375-B78E-2E48-BB6F-6477EFD9C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4743398" cy="35197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5295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3126E-4134-094D-B72E-AF3746DA2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Fastswap (1 core)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9DAEA2-8C8F-E94A-96E5-091518ECF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53032"/>
            <a:ext cx="10503415" cy="23816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8647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3126E-4134-094D-B72E-AF3746DA2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Fastswap (2 core)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9DAEA2-8C8F-E94A-96E5-091518ECF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53032"/>
            <a:ext cx="10503415" cy="23816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4E1430-92A0-2D4E-B2D9-BC6CB0FE9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385" y="2753032"/>
            <a:ext cx="10503414" cy="23816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6055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3126E-4134-094D-B72E-AF3746DA2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Fastswap (3 core)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9DAEA2-8C8F-E94A-96E5-091518ECF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53032"/>
            <a:ext cx="10503415" cy="23816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F61241-F488-4241-A3D3-2F747F02D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53032"/>
            <a:ext cx="10503415" cy="23816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61445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3126E-4134-094D-B72E-AF3746DA2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Fastswap (4 core)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9DAEA2-8C8F-E94A-96E5-091518ECF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53032"/>
            <a:ext cx="10503415" cy="23816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D60CDC-BE5B-8C40-8A9B-D2C0AD7DB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385" y="2753032"/>
            <a:ext cx="10515601" cy="23844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4196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3126E-4134-094D-B72E-AF3746DA2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Fastswap (5 core)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5F95DE-77AA-924C-ADED-1473CB6DB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85" y="2753032"/>
            <a:ext cx="10503413" cy="23816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34317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1EAA0-83D5-FD4E-9495-22BA6DF81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Shenango </a:t>
            </a:r>
            <a:r>
              <a:rPr lang="en-US" dirty="0">
                <a:sym typeface="Wingdings" pitchFamily="2" charset="2"/>
              </a:rPr>
              <a:t>(1 core)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1CE0A9-6C5C-604B-ACD4-C076BDF18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22" y="2255085"/>
            <a:ext cx="10516478" cy="23478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31801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</TotalTime>
  <Words>142</Words>
  <Application>Microsoft Macintosh PowerPoint</Application>
  <PresentationFormat>Widescreen</PresentationFormat>
  <Paragraphs>29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Topics</vt:lpstr>
      <vt:lpstr>Fastswap setup</vt:lpstr>
      <vt:lpstr>Native performance</vt:lpstr>
      <vt:lpstr>Fastswap (1 core)</vt:lpstr>
      <vt:lpstr>Fastswap (2 core)</vt:lpstr>
      <vt:lpstr>Fastswap (3 core)</vt:lpstr>
      <vt:lpstr>Fastswap (4 core)</vt:lpstr>
      <vt:lpstr>Fastswap (5 core)</vt:lpstr>
      <vt:lpstr>Shenango (1 core)</vt:lpstr>
      <vt:lpstr>Shenango (2 cores)</vt:lpstr>
      <vt:lpstr>Shenango (3 cores)</vt:lpstr>
      <vt:lpstr>Shenango (4 cores)</vt:lpstr>
      <vt:lpstr>Comparison</vt:lpstr>
      <vt:lpstr>Baseline numbers</vt:lpstr>
      <vt:lpstr>Kona scalability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</dc:title>
  <dc:creator>Anil Yelam (c)</dc:creator>
  <cp:lastModifiedBy>Anil Yelam (c)</cp:lastModifiedBy>
  <cp:revision>8</cp:revision>
  <dcterms:created xsi:type="dcterms:W3CDTF">2022-04-07T16:58:44Z</dcterms:created>
  <dcterms:modified xsi:type="dcterms:W3CDTF">2022-04-12T21:56:12Z</dcterms:modified>
</cp:coreProperties>
</file>