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9" r:id="rId2"/>
    <p:sldId id="322" r:id="rId3"/>
    <p:sldId id="320" r:id="rId4"/>
    <p:sldId id="325" r:id="rId5"/>
    <p:sldId id="314" r:id="rId6"/>
    <p:sldId id="318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0"/>
    <p:restoredTop sz="86917"/>
  </p:normalViewPr>
  <p:slideViewPr>
    <p:cSldViewPr snapToGrid="0" snapToObjects="1">
      <p:cViewPr varScale="1">
        <p:scale>
          <a:sx n="134" d="100"/>
          <a:sy n="134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Literature: Locality-preserving scheduling ,etc.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 rate curves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CXL for rack-level scheduling</a:t>
            </a:r>
          </a:p>
          <a:p>
            <a:r>
              <a:rPr lang="en-US" dirty="0"/>
              <a:t>CXL 3.0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future directions</a:t>
            </a:r>
          </a:p>
          <a:p>
            <a:r>
              <a:rPr lang="en-US" dirty="0"/>
              <a:t>TODOs for this week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AA0E-12E7-5142-8B4A-EA7BE86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5E5E-31D0-6B4F-AF36-C2B4DD10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Exploiting concurrency does not always help</a:t>
            </a:r>
          </a:p>
          <a:p>
            <a:pPr lvl="1"/>
            <a:r>
              <a:rPr lang="en-US" dirty="0"/>
              <a:t>Concurrency-locality trade-off</a:t>
            </a:r>
          </a:p>
          <a:p>
            <a:pPr lvl="1"/>
            <a:r>
              <a:rPr lang="en-US" dirty="0"/>
              <a:t>Detecting the performance-hurting annotations</a:t>
            </a:r>
          </a:p>
          <a:p>
            <a:pPr lvl="1"/>
            <a:endParaRPr lang="en-US" dirty="0"/>
          </a:p>
          <a:p>
            <a:r>
              <a:rPr lang="en-US" dirty="0"/>
              <a:t>CPU-inefficient design (implementational)</a:t>
            </a:r>
          </a:p>
          <a:p>
            <a:pPr lvl="1"/>
            <a:r>
              <a:rPr lang="en-US" dirty="0"/>
              <a:t>Scaling remote memory handler and making it flexible</a:t>
            </a:r>
          </a:p>
          <a:p>
            <a:pPr lvl="1"/>
            <a:r>
              <a:rPr lang="en-US" dirty="0"/>
              <a:t>Empowering the scheduler to dynamically update allocations</a:t>
            </a:r>
          </a:p>
          <a:p>
            <a:pPr lvl="1"/>
            <a:r>
              <a:rPr lang="en-US" dirty="0"/>
              <a:t>More page faults –&gt; more CPU to remote memory work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0B87-C5EE-BA4C-864D-5836C5DC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Locality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5896-8637-B140-A87F-F8F9EC05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31925" cy="4351338"/>
          </a:xfrm>
        </p:spPr>
        <p:txBody>
          <a:bodyPr/>
          <a:lstStyle/>
          <a:p>
            <a:r>
              <a:rPr lang="en-US" dirty="0"/>
              <a:t>Due to working set expansion </a:t>
            </a:r>
          </a:p>
          <a:p>
            <a:pPr lvl="1"/>
            <a:r>
              <a:rPr lang="en-US" dirty="0"/>
              <a:t>E.g., Sort, </a:t>
            </a:r>
            <a:r>
              <a:rPr lang="en-US" dirty="0" err="1"/>
              <a:t>Memliner</a:t>
            </a:r>
            <a:r>
              <a:rPr lang="en-US" dirty="0"/>
              <a:t> OSDI’22 (concurrent GC performs takes a bigger hit with remote memory)</a:t>
            </a:r>
          </a:p>
          <a:p>
            <a:pPr lvl="1"/>
            <a:r>
              <a:rPr lang="en-US" dirty="0"/>
              <a:t>There may be other reasons</a:t>
            </a:r>
          </a:p>
          <a:p>
            <a:r>
              <a:rPr lang="en-US" dirty="0"/>
              <a:t>How to address it? Could be an important question for scheduling on remote memory</a:t>
            </a:r>
          </a:p>
          <a:p>
            <a:pPr lvl="1"/>
            <a:r>
              <a:rPr lang="en-US" dirty="0"/>
              <a:t>Can we know/tag which threads are helping/hurting locality?</a:t>
            </a:r>
          </a:p>
          <a:p>
            <a:pPr lvl="1"/>
            <a:r>
              <a:rPr lang="en-US" dirty="0"/>
              <a:t>Scheduling policies that are more locality-friendly</a:t>
            </a:r>
          </a:p>
          <a:p>
            <a:r>
              <a:rPr lang="en-US" dirty="0"/>
              <a:t>See how general this problem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C563-8315-3744-8AB2-CC86F8BD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CA5A-332F-444C-BFB2-D4344C58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52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Scheduling for CPU and page fault capacity</a:t>
            </a:r>
          </a:p>
          <a:p>
            <a:r>
              <a:rPr lang="en-US" dirty="0"/>
              <a:t>Dynamically updating CPU allocations between application vs. remote memory work</a:t>
            </a:r>
          </a:p>
          <a:p>
            <a:r>
              <a:rPr lang="en-US" dirty="0"/>
              <a:t>Schedule groups of threads with differing locality – how to label them?</a:t>
            </a:r>
          </a:p>
          <a:p>
            <a:r>
              <a:rPr lang="en-US" dirty="0"/>
              <a:t>Multi-application scheduling (single node)</a:t>
            </a:r>
          </a:p>
          <a:p>
            <a:pPr lvl="1"/>
            <a:r>
              <a:rPr lang="en-US" dirty="0"/>
              <a:t>Can “measure” locality per application</a:t>
            </a:r>
          </a:p>
          <a:p>
            <a:pPr lvl="1"/>
            <a:r>
              <a:rPr lang="en-US" dirty="0"/>
              <a:t>Change core allocations to maximize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BE10-0279-FD42-B783-AF629C3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jump to rack-level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9BD0-1A9A-8349-A477-4C84538E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Locality-aware scheduling (across nodes)</a:t>
            </a:r>
          </a:p>
          <a:p>
            <a:r>
              <a:rPr lang="en-US" dirty="0"/>
              <a:t>Co-scheduling client &amp; remote memory traffic in the network, reducing hotspots at memory servers, etc.</a:t>
            </a:r>
          </a:p>
          <a:p>
            <a:r>
              <a:rPr lang="en-US" dirty="0"/>
              <a:t>Need a use case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41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6DDB-355B-B54C-A123-791288E2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DE06-67ED-CD4D-B277-1EED9CC6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our application portfolio – ML, Database</a:t>
            </a:r>
          </a:p>
          <a:p>
            <a:pPr lvl="1"/>
            <a:r>
              <a:rPr lang="en-US" dirty="0"/>
              <a:t>Constraints: C, C++ or Rust</a:t>
            </a:r>
          </a:p>
          <a:p>
            <a:pPr lvl="1"/>
            <a:r>
              <a:rPr lang="en-US" dirty="0"/>
              <a:t>Porting to Shenango or user threads</a:t>
            </a:r>
          </a:p>
          <a:p>
            <a:pPr lvl="1"/>
            <a:r>
              <a:rPr lang="en-US" dirty="0"/>
              <a:t>Existing Shenango ports: </a:t>
            </a:r>
            <a:r>
              <a:rPr lang="en-US" dirty="0" err="1"/>
              <a:t>Silodb</a:t>
            </a:r>
            <a:r>
              <a:rPr lang="en-US" dirty="0"/>
              <a:t>, PARSEC benchmark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9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D85F-0AC4-274C-B091-349E554E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55C0-64D2-1947-BDF1-983F9E6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70623</TotalTime>
  <Words>268</Words>
  <Application>Microsoft Macintosh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Agenda</vt:lpstr>
      <vt:lpstr>Eden’s limitations</vt:lpstr>
      <vt:lpstr>Concurrency vs. Locality Trade-off</vt:lpstr>
      <vt:lpstr>Smarter scheduling </vt:lpstr>
      <vt:lpstr>Can we jump to rack-level scheduling</vt:lpstr>
      <vt:lpstr>This Week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199</cp:revision>
  <dcterms:created xsi:type="dcterms:W3CDTF">2022-04-07T16:58:44Z</dcterms:created>
  <dcterms:modified xsi:type="dcterms:W3CDTF">2022-07-26T18:57:05Z</dcterms:modified>
</cp:coreProperties>
</file>