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88" r:id="rId3"/>
    <p:sldId id="389" r:id="rId4"/>
    <p:sldId id="390" r:id="rId5"/>
    <p:sldId id="391" r:id="rId6"/>
    <p:sldId id="271" r:id="rId7"/>
    <p:sldId id="392" r:id="rId8"/>
    <p:sldId id="395" r:id="rId9"/>
    <p:sldId id="393" r:id="rId10"/>
    <p:sldId id="394" r:id="rId11"/>
    <p:sldId id="346" r:id="rId12"/>
    <p:sldId id="348" r:id="rId13"/>
    <p:sldId id="396" r:id="rId14"/>
    <p:sldId id="350" r:id="rId15"/>
    <p:sldId id="281" r:id="rId16"/>
    <p:sldId id="397" r:id="rId17"/>
    <p:sldId id="371" r:id="rId18"/>
    <p:sldId id="382" r:id="rId19"/>
    <p:sldId id="398" r:id="rId20"/>
    <p:sldId id="370" r:id="rId21"/>
    <p:sldId id="3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5AC5D-DC85-D14E-B6B4-91F5A9ECF37C}" v="74" dt="2023-03-14T05:49:10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6928"/>
  </p:normalViewPr>
  <p:slideViewPr>
    <p:cSldViewPr snapToGrid="0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Yelam (c)" userId="a7913b91-6177-4dc4-97d9-0245b82b0dcd" providerId="ADAL" clId="{4285AC5D-DC85-D14E-B6B4-91F5A9ECF37C}"/>
    <pc:docChg chg="undo redo custSel addSld delSld modSld sldOrd">
      <pc:chgData name="Anil Yelam (c)" userId="a7913b91-6177-4dc4-97d9-0245b82b0dcd" providerId="ADAL" clId="{4285AC5D-DC85-D14E-B6B4-91F5A9ECF37C}" dt="2023-03-14T05:49:32.489" v="11091" actId="122"/>
      <pc:docMkLst>
        <pc:docMk/>
      </pc:docMkLst>
      <pc:sldChg chg="addSp delSp modSp mod modNotesTx">
        <pc:chgData name="Anil Yelam (c)" userId="a7913b91-6177-4dc4-97d9-0245b82b0dcd" providerId="ADAL" clId="{4285AC5D-DC85-D14E-B6B4-91F5A9ECF37C}" dt="2023-03-14T05:45:26.317" v="11055"/>
        <pc:sldMkLst>
          <pc:docMk/>
          <pc:sldMk cId="1338884348" sldId="257"/>
        </pc:sldMkLst>
        <pc:spChg chg="mod">
          <ac:chgData name="Anil Yelam (c)" userId="a7913b91-6177-4dc4-97d9-0245b82b0dcd" providerId="ADAL" clId="{4285AC5D-DC85-D14E-B6B4-91F5A9ECF37C}" dt="2023-03-14T05:45:26.317" v="11055"/>
          <ac:spMkLst>
            <pc:docMk/>
            <pc:sldMk cId="1338884348" sldId="257"/>
            <ac:spMk id="3" creationId="{0994701F-1805-26D2-CB96-472EDA8D025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" creationId="{7260C6BE-9949-10F7-66F3-DF09B0A03780}"/>
          </ac:spMkLst>
        </pc:spChg>
        <pc:spChg chg="del mod">
          <ac:chgData name="Anil Yelam (c)" userId="a7913b91-6177-4dc4-97d9-0245b82b0dcd" providerId="ADAL" clId="{4285AC5D-DC85-D14E-B6B4-91F5A9ECF37C}" dt="2023-03-13T22:02:59.268" v="5711" actId="478"/>
          <ac:spMkLst>
            <pc:docMk/>
            <pc:sldMk cId="1338884348" sldId="257"/>
            <ac:spMk id="7" creationId="{0EA3147C-9CD7-4DE7-284F-5378241692A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8" creationId="{2404CF6B-E1B1-3499-F49A-0526EFC782DB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9" creationId="{5BF4E24A-2B1D-CA24-F5C3-04C83E350FD2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0" creationId="{6394C8D6-533C-D73A-6E2D-35BC2E9DCBCF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1" creationId="{3BBC93CF-9760-B277-6AC0-25DB7CC23D25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2" creationId="{A988F0AA-383E-EBD8-E3A3-E49BE11C1A12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3" creationId="{67079494-B999-5FDD-EAA6-BEE0CF3FD618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4" creationId="{FCFEF05F-65BF-3C3F-B39D-001BB5BD9FBF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5" creationId="{5A0A982C-802D-2C8D-D542-35DA5D0E1391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6" creationId="{F9E655C3-87ED-73BF-2249-4A2E7E6F17C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7" creationId="{54412398-0B48-DEAD-2FD5-B69602E0827E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8" creationId="{0C531F9F-6370-F06E-649B-1E758965580B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9" creationId="{2AF8E84B-F91D-3D5A-2EC4-E90E9A34C337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0" creationId="{11A5702A-0274-6343-4B62-E92AF7E149F9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1" creationId="{17F2B87A-9E83-28BB-B6B0-9F43707B4BA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2" creationId="{D8F844BA-6A5D-C6AD-6F3B-3E25654386D7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3" creationId="{1E08F602-8D01-0953-4B0A-C8EBC1C6179E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4" creationId="{0ADA5A43-E582-6E0C-8097-ECAAE5DDBF7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5" creationId="{95F44D21-B5A2-AC05-5F22-03D912F63436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6" creationId="{955AD735-5AC6-7A77-6AEC-98242174DB8C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7" creationId="{4AEFE010-2230-2ECD-4217-E196FBE19872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28" creationId="{62D95A52-1F7E-91F0-5D04-41C677D0CA29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29" creationId="{F6B1768F-63B9-8CAB-C06C-E2D335A7AD6C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0" creationId="{4FAC09BC-BF23-D255-E04E-12140983ABA3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1" creationId="{CF901B7A-3876-38A8-7AF9-6101EC0E4A65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2" creationId="{2E0F5BA7-12E1-C620-F73B-79A0E3DE4E3A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3" creationId="{3FD078B1-ED2D-CC76-1B05-5D5CE4E2947A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4" creationId="{92DD6609-CD87-769D-F71C-2D337DDBA93B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5" creationId="{D5787A69-DDAF-0918-BD22-C41BFE251AF0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6" creationId="{26E44788-4359-9972-134E-01F2467B232D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7" creationId="{50273B0B-1480-C6CC-CE85-82E7BB62F9DB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8" creationId="{7288A971-0799-965C-AF1A-1B028FCBCC46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9" creationId="{F1F9266B-E88F-F98F-FE1C-409774CEA032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40" creationId="{0FB85F6B-D080-1AB4-0759-01536A0EF8B4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41" creationId="{1C30BF25-580B-1FEA-5975-25B3C7C65C4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2" creationId="{53532001-8430-A7A2-5861-ADB336834B9E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3" creationId="{2E61298B-6495-BB15-8534-D1DA9D6D6B29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4" creationId="{44D7B130-9306-F78D-3452-7CBC18C1128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5" creationId="{3C114743-159D-F20F-DC2B-9BFC4B16939A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6" creationId="{1D0D9598-F67B-78E6-0B6C-96026B9B441C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7" creationId="{BE5EAA87-5355-3713-79D2-6EF8B289D2E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8" creationId="{EB7B1D9F-EE09-C9CF-A7CE-E8E81FF1A2E2}"/>
          </ac:spMkLst>
        </pc:spChg>
        <pc:spChg chg="add mod">
          <ac:chgData name="Anil Yelam (c)" userId="a7913b91-6177-4dc4-97d9-0245b82b0dcd" providerId="ADAL" clId="{4285AC5D-DC85-D14E-B6B4-91F5A9ECF37C}" dt="2023-03-13T22:08:52.778" v="5917" actId="207"/>
          <ac:spMkLst>
            <pc:docMk/>
            <pc:sldMk cId="1338884348" sldId="257"/>
            <ac:spMk id="49" creationId="{6970984C-1632-8917-9512-403E7DBF383F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0" creationId="{A1A1F7FD-CB04-AA97-7D26-91949B9D6618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1" creationId="{D0F83ACA-3B3F-47D9-7CEC-8359B7FA0D22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2" creationId="{7CA6DA63-243D-F86C-AEEE-9EABFE4E47F7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3" creationId="{706F359B-854F-0BDA-F2A1-599986C24A93}"/>
          </ac:spMkLst>
        </pc:spChg>
        <pc:spChg chg="add mod">
          <ac:chgData name="Anil Yelam (c)" userId="a7913b91-6177-4dc4-97d9-0245b82b0dcd" providerId="ADAL" clId="{4285AC5D-DC85-D14E-B6B4-91F5A9ECF37C}" dt="2023-03-13T22:10:05.221" v="5919" actId="1038"/>
          <ac:spMkLst>
            <pc:docMk/>
            <pc:sldMk cId="1338884348" sldId="257"/>
            <ac:spMk id="54" creationId="{AFEC51AA-19AD-33D6-06CD-EA63F29DF0A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5" creationId="{74DB7866-F50F-370C-6F6B-C3AF73E87004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6" creationId="{8A839A0D-0A33-6D86-A50D-1E2AB1D05C3E}"/>
          </ac:spMkLst>
        </pc:spChg>
        <pc:spChg chg="add mod">
          <ac:chgData name="Anil Yelam (c)" userId="a7913b91-6177-4dc4-97d9-0245b82b0dcd" providerId="ADAL" clId="{4285AC5D-DC85-D14E-B6B4-91F5A9ECF37C}" dt="2023-03-13T22:10:08.871" v="5920" actId="1037"/>
          <ac:spMkLst>
            <pc:docMk/>
            <pc:sldMk cId="1338884348" sldId="257"/>
            <ac:spMk id="57" creationId="{FC8BA794-7463-1BAB-A6B9-2AC39CCC01B2}"/>
          </ac:spMkLst>
        </pc:spChg>
        <pc:spChg chg="add del mod">
          <ac:chgData name="Anil Yelam (c)" userId="a7913b91-6177-4dc4-97d9-0245b82b0dcd" providerId="ADAL" clId="{4285AC5D-DC85-D14E-B6B4-91F5A9ECF37C}" dt="2023-03-13T22:17:00.429" v="6100"/>
          <ac:spMkLst>
            <pc:docMk/>
            <pc:sldMk cId="1338884348" sldId="257"/>
            <ac:spMk id="58" creationId="{47066B12-B8A7-818F-B634-6F7BDB5F3758}"/>
          </ac:spMkLst>
        </pc:spChg>
        <pc:spChg chg="add del mod">
          <ac:chgData name="Anil Yelam (c)" userId="a7913b91-6177-4dc4-97d9-0245b82b0dcd" providerId="ADAL" clId="{4285AC5D-DC85-D14E-B6B4-91F5A9ECF37C}" dt="2023-03-13T22:17:00.429" v="6100"/>
          <ac:spMkLst>
            <pc:docMk/>
            <pc:sldMk cId="1338884348" sldId="257"/>
            <ac:spMk id="59" creationId="{5214500F-B0B2-C663-7E7D-09F116D56843}"/>
          </ac:spMkLst>
        </pc:spChg>
        <pc:picChg chg="del mod">
          <ac:chgData name="Anil Yelam (c)" userId="a7913b91-6177-4dc4-97d9-0245b82b0dcd" providerId="ADAL" clId="{4285AC5D-DC85-D14E-B6B4-91F5A9ECF37C}" dt="2023-03-13T22:04:46.957" v="5752" actId="478"/>
          <ac:picMkLst>
            <pc:docMk/>
            <pc:sldMk cId="1338884348" sldId="257"/>
            <ac:picMk id="6" creationId="{5401EC0A-C58D-ADB8-5F35-27A05B154C57}"/>
          </ac:picMkLst>
        </pc:picChg>
      </pc:sldChg>
      <pc:sldChg chg="addSp delSp modSp mod modNotesTx">
        <pc:chgData name="Anil Yelam (c)" userId="a7913b91-6177-4dc4-97d9-0245b82b0dcd" providerId="ADAL" clId="{4285AC5D-DC85-D14E-B6B4-91F5A9ECF37C}" dt="2023-03-14T01:10:48.884" v="8883" actId="20577"/>
        <pc:sldMkLst>
          <pc:docMk/>
          <pc:sldMk cId="2972835703" sldId="260"/>
        </pc:sldMkLst>
        <pc:spChg chg="mod">
          <ac:chgData name="Anil Yelam (c)" userId="a7913b91-6177-4dc4-97d9-0245b82b0dcd" providerId="ADAL" clId="{4285AC5D-DC85-D14E-B6B4-91F5A9ECF37C}" dt="2023-03-14T00:07:31.548" v="7468" actId="20577"/>
          <ac:spMkLst>
            <pc:docMk/>
            <pc:sldMk cId="2972835703" sldId="260"/>
            <ac:spMk id="3" creationId="{7C7294C6-64EF-FEF8-C7C3-537ED7B82469}"/>
          </ac:spMkLst>
        </pc:spChg>
        <pc:spChg chg="add mod">
          <ac:chgData name="Anil Yelam (c)" userId="a7913b91-6177-4dc4-97d9-0245b82b0dcd" providerId="ADAL" clId="{4285AC5D-DC85-D14E-B6B4-91F5A9ECF37C}" dt="2023-03-13T22:43:32.497" v="6435" actId="1076"/>
          <ac:spMkLst>
            <pc:docMk/>
            <pc:sldMk cId="2972835703" sldId="260"/>
            <ac:spMk id="5" creationId="{4ABA4BAB-4AB6-01F7-E022-21E5AE762CF6}"/>
          </ac:spMkLst>
        </pc:spChg>
        <pc:spChg chg="add del mod">
          <ac:chgData name="Anil Yelam (c)" userId="a7913b91-6177-4dc4-97d9-0245b82b0dcd" providerId="ADAL" clId="{4285AC5D-DC85-D14E-B6B4-91F5A9ECF37C}" dt="2023-03-13T22:34:51.543" v="6339"/>
          <ac:spMkLst>
            <pc:docMk/>
            <pc:sldMk cId="2972835703" sldId="260"/>
            <ac:spMk id="6" creationId="{86C48318-F6F0-D364-8B6C-1D38F8F36F19}"/>
          </ac:spMkLst>
        </pc:spChg>
        <pc:spChg chg="add del mod">
          <ac:chgData name="Anil Yelam (c)" userId="a7913b91-6177-4dc4-97d9-0245b82b0dcd" providerId="ADAL" clId="{4285AC5D-DC85-D14E-B6B4-91F5A9ECF37C}" dt="2023-03-13T22:34:51.563" v="6341"/>
          <ac:spMkLst>
            <pc:docMk/>
            <pc:sldMk cId="2972835703" sldId="260"/>
            <ac:spMk id="7" creationId="{8A590138-FBCE-6410-F924-F2773C2F2153}"/>
          </ac:spMkLst>
        </pc:spChg>
        <pc:spChg chg="add mod">
          <ac:chgData name="Anil Yelam (c)" userId="a7913b91-6177-4dc4-97d9-0245b82b0dcd" providerId="ADAL" clId="{4285AC5D-DC85-D14E-B6B4-91F5A9ECF37C}" dt="2023-03-13T22:41:37.818" v="6415" actId="207"/>
          <ac:spMkLst>
            <pc:docMk/>
            <pc:sldMk cId="2972835703" sldId="260"/>
            <ac:spMk id="8" creationId="{71A0FC26-0993-D11F-9ABA-9000F42FBE05}"/>
          </ac:spMkLst>
        </pc:spChg>
        <pc:spChg chg="add mod">
          <ac:chgData name="Anil Yelam (c)" userId="a7913b91-6177-4dc4-97d9-0245b82b0dcd" providerId="ADAL" clId="{4285AC5D-DC85-D14E-B6B4-91F5A9ECF37C}" dt="2023-03-14T01:10:48.884" v="8883" actId="20577"/>
          <ac:spMkLst>
            <pc:docMk/>
            <pc:sldMk cId="2972835703" sldId="260"/>
            <ac:spMk id="12" creationId="{BC03B1D3-A083-9DA1-2549-19B616E6A78A}"/>
          </ac:spMkLst>
        </pc:spChg>
        <pc:spChg chg="add del">
          <ac:chgData name="Anil Yelam (c)" userId="a7913b91-6177-4dc4-97d9-0245b82b0dcd" providerId="ADAL" clId="{4285AC5D-DC85-D14E-B6B4-91F5A9ECF37C}" dt="2023-03-13T22:39:25.317" v="6386" actId="478"/>
          <ac:spMkLst>
            <pc:docMk/>
            <pc:sldMk cId="2972835703" sldId="260"/>
            <ac:spMk id="15" creationId="{EE54B11B-9C66-934F-967F-6F6820EDA253}"/>
          </ac:spMkLst>
        </pc:spChg>
        <pc:spChg chg="del">
          <ac:chgData name="Anil Yelam (c)" userId="a7913b91-6177-4dc4-97d9-0245b82b0dcd" providerId="ADAL" clId="{4285AC5D-DC85-D14E-B6B4-91F5A9ECF37C}" dt="2023-03-13T22:33:33.727" v="6273" actId="478"/>
          <ac:spMkLst>
            <pc:docMk/>
            <pc:sldMk cId="2972835703" sldId="260"/>
            <ac:spMk id="54" creationId="{DEE0B6A7-704F-8047-1BC8-4DE6EFDDD910}"/>
          </ac:spMkLst>
        </pc:spChg>
        <pc:spChg chg="del">
          <ac:chgData name="Anil Yelam (c)" userId="a7913b91-6177-4dc4-97d9-0245b82b0dcd" providerId="ADAL" clId="{4285AC5D-DC85-D14E-B6B4-91F5A9ECF37C}" dt="2023-03-13T22:32:49.778" v="6247" actId="478"/>
          <ac:spMkLst>
            <pc:docMk/>
            <pc:sldMk cId="2972835703" sldId="260"/>
            <ac:spMk id="55" creationId="{80E79EBC-9B54-01AF-5DA0-6FB73108D077}"/>
          </ac:spMkLst>
        </pc:spChg>
        <pc:cxnChg chg="add mod">
          <ac:chgData name="Anil Yelam (c)" userId="a7913b91-6177-4dc4-97d9-0245b82b0dcd" providerId="ADAL" clId="{4285AC5D-DC85-D14E-B6B4-91F5A9ECF37C}" dt="2023-03-13T22:46:38.233" v="6471" actId="1076"/>
          <ac:cxnSpMkLst>
            <pc:docMk/>
            <pc:sldMk cId="2972835703" sldId="260"/>
            <ac:cxnSpMk id="10" creationId="{308BE735-9EFC-70DD-E28C-2D411FA65AB0}"/>
          </ac:cxnSpMkLst>
        </pc:cxnChg>
        <pc:cxnChg chg="add del mod">
          <ac:chgData name="Anil Yelam (c)" userId="a7913b91-6177-4dc4-97d9-0245b82b0dcd" providerId="ADAL" clId="{4285AC5D-DC85-D14E-B6B4-91F5A9ECF37C}" dt="2023-03-13T22:42:54.680" v="6421" actId="478"/>
          <ac:cxnSpMkLst>
            <pc:docMk/>
            <pc:sldMk cId="2972835703" sldId="260"/>
            <ac:cxnSpMk id="14" creationId="{B9EA7CFE-29B0-0C4B-E95D-7B1B1569821B}"/>
          </ac:cxnSpMkLst>
        </pc:cxnChg>
        <pc:cxnChg chg="add mod">
          <ac:chgData name="Anil Yelam (c)" userId="a7913b91-6177-4dc4-97d9-0245b82b0dcd" providerId="ADAL" clId="{4285AC5D-DC85-D14E-B6B4-91F5A9ECF37C}" dt="2023-03-13T22:43:14.096" v="6431" actId="692"/>
          <ac:cxnSpMkLst>
            <pc:docMk/>
            <pc:sldMk cId="2972835703" sldId="260"/>
            <ac:cxnSpMk id="19" creationId="{9D76FA16-3DD2-16C0-6AB0-2718726A2FA4}"/>
          </ac:cxnSpMkLst>
        </pc:cxnChg>
      </pc:sldChg>
      <pc:sldChg chg="addSp delSp modSp mod">
        <pc:chgData name="Anil Yelam (c)" userId="a7913b91-6177-4dc4-97d9-0245b82b0dcd" providerId="ADAL" clId="{4285AC5D-DC85-D14E-B6B4-91F5A9ECF37C}" dt="2023-03-14T04:50:30.342" v="10886" actId="14100"/>
        <pc:sldMkLst>
          <pc:docMk/>
          <pc:sldMk cId="830788344" sldId="267"/>
        </pc:sldMkLst>
        <pc:spChg chg="mod">
          <ac:chgData name="Anil Yelam (c)" userId="a7913b91-6177-4dc4-97d9-0245b82b0dcd" providerId="ADAL" clId="{4285AC5D-DC85-D14E-B6B4-91F5A9ECF37C}" dt="2023-03-14T04:50:30.342" v="10886" actId="14100"/>
          <ac:spMkLst>
            <pc:docMk/>
            <pc:sldMk cId="830788344" sldId="267"/>
            <ac:spMk id="3" creationId="{2C485C30-AE80-C045-3766-3412F8A34DDA}"/>
          </ac:spMkLst>
        </pc:spChg>
        <pc:spChg chg="add mod">
          <ac:chgData name="Anil Yelam (c)" userId="a7913b91-6177-4dc4-97d9-0245b82b0dcd" providerId="ADAL" clId="{4285AC5D-DC85-D14E-B6B4-91F5A9ECF37C}" dt="2023-03-14T04:47:27.545" v="10871" actId="14100"/>
          <ac:spMkLst>
            <pc:docMk/>
            <pc:sldMk cId="830788344" sldId="267"/>
            <ac:spMk id="5" creationId="{7E7EEE6A-7DBE-10D5-8355-E8EF20E747F3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7" creationId="{A11716D5-027F-F42D-6BF6-4AF6EEE7530F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8" creationId="{C6DDD2EA-1F3E-7A9F-4C9D-64F1AEC068B7}"/>
          </ac:spMkLst>
        </pc:spChg>
        <pc:spChg chg="add mod">
          <ac:chgData name="Anil Yelam (c)" userId="a7913b91-6177-4dc4-97d9-0245b82b0dcd" providerId="ADAL" clId="{4285AC5D-DC85-D14E-B6B4-91F5A9ECF37C}" dt="2023-03-14T04:47:24.222" v="10870" actId="1076"/>
          <ac:spMkLst>
            <pc:docMk/>
            <pc:sldMk cId="830788344" sldId="267"/>
            <ac:spMk id="9" creationId="{ACABA848-1E22-77BF-AA59-7E48D34A96B5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2" creationId="{FA82A4AB-77A3-2DF1-79A1-8A97CCA05E18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3" creationId="{B9C37D5B-921B-A89B-5016-EFAF9FDD6BC0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4" creationId="{975CAE32-8318-AA1A-1D50-5B7D757FA916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5" creationId="{853ABE06-F75E-E45F-CE25-4EDB48650A2F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6" creationId="{29838874-58EA-498C-96C3-5D36D6E46345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7" creationId="{DA323475-7A03-2BC8-9C66-A4F668A4E72D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8" creationId="{5B2288B2-207C-D0F1-E299-B984AD0548C7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9" creationId="{A8B0404A-5B43-8CE5-9D40-33950C116F40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0" creationId="{9A3E8C92-BA0F-E080-647C-38BCCA681CB0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1" creationId="{46FBC9CA-FF14-CE50-1773-F982B48155A8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2" creationId="{63B3FEE0-9552-0825-F54E-1FF104ED11F7}"/>
          </ac:spMkLst>
        </pc:spChg>
        <pc:spChg chg="add mod">
          <ac:chgData name="Anil Yelam (c)" userId="a7913b91-6177-4dc4-97d9-0245b82b0dcd" providerId="ADAL" clId="{4285AC5D-DC85-D14E-B6B4-91F5A9ECF37C}" dt="2023-03-14T04:45:34.473" v="10859"/>
          <ac:spMkLst>
            <pc:docMk/>
            <pc:sldMk cId="830788344" sldId="267"/>
            <ac:spMk id="23" creationId="{8C3775BD-250D-EE61-65C5-7D59E9509F01}"/>
          </ac:spMkLst>
        </pc:spChg>
        <pc:spChg chg="add mod">
          <ac:chgData name="Anil Yelam (c)" userId="a7913b91-6177-4dc4-97d9-0245b82b0dcd" providerId="ADAL" clId="{4285AC5D-DC85-D14E-B6B4-91F5A9ECF37C}" dt="2023-03-14T04:47:30.944" v="10872" actId="14100"/>
          <ac:spMkLst>
            <pc:docMk/>
            <pc:sldMk cId="830788344" sldId="267"/>
            <ac:spMk id="25" creationId="{D525D285-5518-8FAC-C851-CBFB5B277256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6" creationId="{2D07C0B6-1F67-29D2-BB87-BA1769632EB8}"/>
          </ac:spMkLst>
        </pc:spChg>
        <pc:spChg chg="add mod">
          <ac:chgData name="Anil Yelam (c)" userId="a7913b91-6177-4dc4-97d9-0245b82b0dcd" providerId="ADAL" clId="{4285AC5D-DC85-D14E-B6B4-91F5A9ECF37C}" dt="2023-03-14T04:48:44.781" v="10885" actId="1076"/>
          <ac:spMkLst>
            <pc:docMk/>
            <pc:sldMk cId="830788344" sldId="267"/>
            <ac:spMk id="32" creationId="{B8135B2B-087E-8101-EA3A-977040F92100}"/>
          </ac:spMkLst>
        </pc:sp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4" creationId="{14A131EE-CFCB-C121-93C6-F65B08DA128E}"/>
          </ac:cxnSpMkLst>
        </pc:cxn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6" creationId="{F4CA13B2-1023-6E56-B3AD-D64D6081557F}"/>
          </ac:cxnSpMkLst>
        </pc:cxn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10" creationId="{5A65254B-F369-501B-B925-2C7F74EDCFEC}"/>
          </ac:cxnSpMkLst>
        </pc:cxn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11" creationId="{3DE972BD-89A6-D20A-5910-CF27F5FCD4B8}"/>
          </ac:cxnSpMkLst>
        </pc:cxnChg>
        <pc:cxnChg chg="add mod">
          <ac:chgData name="Anil Yelam (c)" userId="a7913b91-6177-4dc4-97d9-0245b82b0dcd" providerId="ADAL" clId="{4285AC5D-DC85-D14E-B6B4-91F5A9ECF37C}" dt="2023-03-14T04:45:34.473" v="10859"/>
          <ac:cxnSpMkLst>
            <pc:docMk/>
            <pc:sldMk cId="830788344" sldId="267"/>
            <ac:cxnSpMk id="24" creationId="{4F317EF4-98DE-DF1E-F1E2-5F89C8050219}"/>
          </ac:cxnSpMkLst>
        </pc:cxnChg>
        <pc:cxnChg chg="add del mod">
          <ac:chgData name="Anil Yelam (c)" userId="a7913b91-6177-4dc4-97d9-0245b82b0dcd" providerId="ADAL" clId="{4285AC5D-DC85-D14E-B6B4-91F5A9ECF37C}" dt="2023-03-14T04:45:39.152" v="10860" actId="478"/>
          <ac:cxnSpMkLst>
            <pc:docMk/>
            <pc:sldMk cId="830788344" sldId="267"/>
            <ac:cxnSpMk id="28" creationId="{E2147798-D131-D43A-BA42-EC1FE918EC62}"/>
          </ac:cxnSpMkLst>
        </pc:cxnChg>
        <pc:cxnChg chg="add mod">
          <ac:chgData name="Anil Yelam (c)" userId="a7913b91-6177-4dc4-97d9-0245b82b0dcd" providerId="ADAL" clId="{4285AC5D-DC85-D14E-B6B4-91F5A9ECF37C}" dt="2023-03-14T04:47:24.222" v="10870" actId="1076"/>
          <ac:cxnSpMkLst>
            <pc:docMk/>
            <pc:sldMk cId="830788344" sldId="267"/>
            <ac:cxnSpMk id="29" creationId="{9A61624B-D497-4B51-D1D0-CDAFDD23A6C0}"/>
          </ac:cxnSpMkLst>
        </pc:cxnChg>
        <pc:cxnChg chg="add mod">
          <ac:chgData name="Anil Yelam (c)" userId="a7913b91-6177-4dc4-97d9-0245b82b0dcd" providerId="ADAL" clId="{4285AC5D-DC85-D14E-B6B4-91F5A9ECF37C}" dt="2023-03-14T04:46:45.296" v="10868" actId="692"/>
          <ac:cxnSpMkLst>
            <pc:docMk/>
            <pc:sldMk cId="830788344" sldId="267"/>
            <ac:cxnSpMk id="30" creationId="{97923704-324B-3379-11BF-DA522CFEF9F6}"/>
          </ac:cxnSpMkLst>
        </pc:cxnChg>
      </pc:sldChg>
      <pc:sldChg chg="modSp mod">
        <pc:chgData name="Anil Yelam (c)" userId="a7913b91-6177-4dc4-97d9-0245b82b0dcd" providerId="ADAL" clId="{4285AC5D-DC85-D14E-B6B4-91F5A9ECF37C}" dt="2023-03-14T01:22:15.453" v="9053"/>
        <pc:sldMkLst>
          <pc:docMk/>
          <pc:sldMk cId="1467776829" sldId="268"/>
        </pc:sldMkLst>
        <pc:spChg chg="mod">
          <ac:chgData name="Anil Yelam (c)" userId="a7913b91-6177-4dc4-97d9-0245b82b0dcd" providerId="ADAL" clId="{4285AC5D-DC85-D14E-B6B4-91F5A9ECF37C}" dt="2023-03-14T01:22:15.453" v="9053"/>
          <ac:spMkLst>
            <pc:docMk/>
            <pc:sldMk cId="1467776829" sldId="268"/>
            <ac:spMk id="3" creationId="{989207CA-DF4C-691D-5307-EDF93B12C491}"/>
          </ac:spMkLst>
        </pc:spChg>
      </pc:sldChg>
      <pc:sldChg chg="modSp mod">
        <pc:chgData name="Anil Yelam (c)" userId="a7913b91-6177-4dc4-97d9-0245b82b0dcd" providerId="ADAL" clId="{4285AC5D-DC85-D14E-B6B4-91F5A9ECF37C}" dt="2023-03-13T20:05:06.609" v="3145" actId="1076"/>
        <pc:sldMkLst>
          <pc:docMk/>
          <pc:sldMk cId="286068799" sldId="271"/>
        </pc:sldMkLst>
        <pc:spChg chg="mod">
          <ac:chgData name="Anil Yelam (c)" userId="a7913b91-6177-4dc4-97d9-0245b82b0dcd" providerId="ADAL" clId="{4285AC5D-DC85-D14E-B6B4-91F5A9ECF37C}" dt="2023-03-13T20:05:06.609" v="3145" actId="1076"/>
          <ac:spMkLst>
            <pc:docMk/>
            <pc:sldMk cId="286068799" sldId="271"/>
            <ac:spMk id="5" creationId="{0C78E4ED-162D-6A67-165A-77FE72BB05D5}"/>
          </ac:spMkLst>
        </pc:spChg>
      </pc:sldChg>
      <pc:sldChg chg="modSp mod">
        <pc:chgData name="Anil Yelam (c)" userId="a7913b91-6177-4dc4-97d9-0245b82b0dcd" providerId="ADAL" clId="{4285AC5D-DC85-D14E-B6B4-91F5A9ECF37C}" dt="2023-03-13T20:07:11.921" v="3310" actId="20577"/>
        <pc:sldMkLst>
          <pc:docMk/>
          <pc:sldMk cId="3985396526" sldId="281"/>
        </pc:sldMkLst>
        <pc:spChg chg="mod">
          <ac:chgData name="Anil Yelam (c)" userId="a7913b91-6177-4dc4-97d9-0245b82b0dcd" providerId="ADAL" clId="{4285AC5D-DC85-D14E-B6B4-91F5A9ECF37C}" dt="2023-03-13T20:07:11.921" v="3310" actId="20577"/>
          <ac:spMkLst>
            <pc:docMk/>
            <pc:sldMk cId="3985396526" sldId="281"/>
            <ac:spMk id="3" creationId="{55F20B91-4E66-E5B4-E319-371D4AA4A864}"/>
          </ac:spMkLst>
        </pc:spChg>
      </pc:sldChg>
      <pc:sldChg chg="del">
        <pc:chgData name="Anil Yelam (c)" userId="a7913b91-6177-4dc4-97d9-0245b82b0dcd" providerId="ADAL" clId="{4285AC5D-DC85-D14E-B6B4-91F5A9ECF37C}" dt="2023-03-14T01:42:23.415" v="9353" actId="2696"/>
        <pc:sldMkLst>
          <pc:docMk/>
          <pc:sldMk cId="2858928753" sldId="283"/>
        </pc:sldMkLst>
      </pc:sldChg>
      <pc:sldChg chg="del ord">
        <pc:chgData name="Anil Yelam (c)" userId="a7913b91-6177-4dc4-97d9-0245b82b0dcd" providerId="ADAL" clId="{4285AC5D-DC85-D14E-B6B4-91F5A9ECF37C}" dt="2023-03-14T01:43:30.712" v="9355" actId="2696"/>
        <pc:sldMkLst>
          <pc:docMk/>
          <pc:sldMk cId="3322869899" sldId="286"/>
        </pc:sldMkLst>
      </pc:sldChg>
      <pc:sldChg chg="addSp delSp modSp mod">
        <pc:chgData name="Anil Yelam (c)" userId="a7913b91-6177-4dc4-97d9-0245b82b0dcd" providerId="ADAL" clId="{4285AC5D-DC85-D14E-B6B4-91F5A9ECF37C}" dt="2023-03-14T04:42:14.150" v="10848" actId="478"/>
        <pc:sldMkLst>
          <pc:docMk/>
          <pc:sldMk cId="3340661897" sldId="299"/>
        </pc:sldMkLst>
        <pc:picChg chg="add del mod">
          <ac:chgData name="Anil Yelam (c)" userId="a7913b91-6177-4dc4-97d9-0245b82b0dcd" providerId="ADAL" clId="{4285AC5D-DC85-D14E-B6B4-91F5A9ECF37C}" dt="2023-03-14T04:42:14.150" v="10848" actId="478"/>
          <ac:picMkLst>
            <pc:docMk/>
            <pc:sldMk cId="3340661897" sldId="299"/>
            <ac:picMk id="7" creationId="{73AB0A21-9DE1-E1B1-470C-8E6E0AF1E318}"/>
          </ac:picMkLst>
        </pc:picChg>
      </pc:sldChg>
      <pc:sldChg chg="modSp mod">
        <pc:chgData name="Anil Yelam (c)" userId="a7913b91-6177-4dc4-97d9-0245b82b0dcd" providerId="ADAL" clId="{4285AC5D-DC85-D14E-B6B4-91F5A9ECF37C}" dt="2023-03-13T23:49:14.482" v="7445" actId="1076"/>
        <pc:sldMkLst>
          <pc:docMk/>
          <pc:sldMk cId="1223682051" sldId="300"/>
        </pc:sldMkLst>
        <pc:picChg chg="mod">
          <ac:chgData name="Anil Yelam (c)" userId="a7913b91-6177-4dc4-97d9-0245b82b0dcd" providerId="ADAL" clId="{4285AC5D-DC85-D14E-B6B4-91F5A9ECF37C}" dt="2023-03-13T23:49:14.482" v="7445" actId="1076"/>
          <ac:picMkLst>
            <pc:docMk/>
            <pc:sldMk cId="1223682051" sldId="300"/>
            <ac:picMk id="6" creationId="{AE22BA81-39E1-0E8E-6711-DE7689FACF54}"/>
          </ac:picMkLst>
        </pc:picChg>
      </pc:sldChg>
      <pc:sldChg chg="addSp modSp mod">
        <pc:chgData name="Anil Yelam (c)" userId="a7913b91-6177-4dc4-97d9-0245b82b0dcd" providerId="ADAL" clId="{4285AC5D-DC85-D14E-B6B4-91F5A9ECF37C}" dt="2023-03-14T05:01:01.943" v="10978" actId="1076"/>
        <pc:sldMkLst>
          <pc:docMk/>
          <pc:sldMk cId="1286153580" sldId="302"/>
        </pc:sldMkLst>
        <pc:spChg chg="mod">
          <ac:chgData name="Anil Yelam (c)" userId="a7913b91-6177-4dc4-97d9-0245b82b0dcd" providerId="ADAL" clId="{4285AC5D-DC85-D14E-B6B4-91F5A9ECF37C}" dt="2023-03-14T05:00:45.529" v="10977" actId="403"/>
          <ac:spMkLst>
            <pc:docMk/>
            <pc:sldMk cId="1286153580" sldId="302"/>
            <ac:spMk id="3" creationId="{AD139AED-6FD0-9702-EA28-712CA25EB0D6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7" creationId="{D60C4BBF-D922-2998-B20F-F03DED669A92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8" creationId="{A27B79A7-947E-2633-836B-3B0FEE90CC65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1" creationId="{8A23BD2D-3115-E633-6A05-C3208FAFEFDC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2" creationId="{7A97C76E-C06D-412F-5BAE-D3B278EA322D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3" creationId="{587F3833-88CA-450D-E8FB-A4720CA21C1D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4" creationId="{82DEC7DF-E654-DA9E-D54E-B94B6763B315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5" creationId="{E0A5B6C5-7A95-7A21-9926-3CF211ECA932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6" creationId="{7568BB76-0F82-5D42-C06C-667825BEEFD3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7" creationId="{AAE1D0D1-B209-A030-AFB6-48A4303D43FE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8" creationId="{FAA78BFA-BF5E-88BA-DF55-ECB7F4A4071A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9" creationId="{57C8838D-93B9-C9C2-FFC7-9EC25217BE27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20" creationId="{CFBE7580-B929-879A-97B8-591C37ADAF4D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21" creationId="{FFDBCF2A-E61D-E708-BF98-AA1410641192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22" creationId="{29C491E7-2C82-0BE0-C4EC-1EBC52A9808B}"/>
          </ac:spMkLst>
        </pc:sp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5" creationId="{689F28AE-22BC-B6EF-97B0-CE4AF28909E0}"/>
          </ac:cxnSpMkLst>
        </pc:cxn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6" creationId="{D80936C7-3EE2-CCA6-86FC-C441DA049687}"/>
          </ac:cxnSpMkLst>
        </pc:cxn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9" creationId="{750A0075-A031-7480-D62C-0B0DBD614B0F}"/>
          </ac:cxnSpMkLst>
        </pc:cxn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10" creationId="{E5A359CB-8A98-29C1-DA8E-6E8CF2FCC750}"/>
          </ac:cxnSpMkLst>
        </pc:cxnChg>
      </pc:sldChg>
      <pc:sldChg chg="modSp mod">
        <pc:chgData name="Anil Yelam (c)" userId="a7913b91-6177-4dc4-97d9-0245b82b0dcd" providerId="ADAL" clId="{4285AC5D-DC85-D14E-B6B4-91F5A9ECF37C}" dt="2023-03-13T20:04:47.197" v="3121" actId="20577"/>
        <pc:sldMkLst>
          <pc:docMk/>
          <pc:sldMk cId="1664291592" sldId="311"/>
        </pc:sldMkLst>
        <pc:spChg chg="mod">
          <ac:chgData name="Anil Yelam (c)" userId="a7913b91-6177-4dc4-97d9-0245b82b0dcd" providerId="ADAL" clId="{4285AC5D-DC85-D14E-B6B4-91F5A9ECF37C}" dt="2023-03-13T20:04:47.197" v="3121" actId="20577"/>
          <ac:spMkLst>
            <pc:docMk/>
            <pc:sldMk cId="1664291592" sldId="311"/>
            <ac:spMk id="6" creationId="{76C8851E-0489-FE0E-740E-BCD30C37A127}"/>
          </ac:spMkLst>
        </pc:spChg>
      </pc:sldChg>
      <pc:sldChg chg="del">
        <pc:chgData name="Anil Yelam (c)" userId="a7913b91-6177-4dc4-97d9-0245b82b0dcd" providerId="ADAL" clId="{4285AC5D-DC85-D14E-B6B4-91F5A9ECF37C}" dt="2023-03-13T16:28:05.346" v="261" actId="2696"/>
        <pc:sldMkLst>
          <pc:docMk/>
          <pc:sldMk cId="1728813672" sldId="323"/>
        </pc:sldMkLst>
      </pc:sldChg>
      <pc:sldChg chg="modSp mod">
        <pc:chgData name="Anil Yelam (c)" userId="a7913b91-6177-4dc4-97d9-0245b82b0dcd" providerId="ADAL" clId="{4285AC5D-DC85-D14E-B6B4-91F5A9ECF37C}" dt="2023-03-13T20:07:40.771" v="3322" actId="692"/>
        <pc:sldMkLst>
          <pc:docMk/>
          <pc:sldMk cId="1953579417" sldId="329"/>
        </pc:sldMkLst>
        <pc:spChg chg="mod">
          <ac:chgData name="Anil Yelam (c)" userId="a7913b91-6177-4dc4-97d9-0245b82b0dcd" providerId="ADAL" clId="{4285AC5D-DC85-D14E-B6B4-91F5A9ECF37C}" dt="2023-03-13T20:07:40.771" v="3322" actId="692"/>
          <ac:spMkLst>
            <pc:docMk/>
            <pc:sldMk cId="1953579417" sldId="329"/>
            <ac:spMk id="9" creationId="{25F56288-49B3-55CC-DE26-8DAF1C4B9F10}"/>
          </ac:spMkLst>
        </pc:spChg>
      </pc:sldChg>
      <pc:sldChg chg="modSp mod">
        <pc:chgData name="Anil Yelam (c)" userId="a7913b91-6177-4dc4-97d9-0245b82b0dcd" providerId="ADAL" clId="{4285AC5D-DC85-D14E-B6B4-91F5A9ECF37C}" dt="2023-03-14T05:12:51.759" v="11038" actId="20577"/>
        <pc:sldMkLst>
          <pc:docMk/>
          <pc:sldMk cId="3928542803" sldId="333"/>
        </pc:sldMkLst>
        <pc:spChg chg="mod">
          <ac:chgData name="Anil Yelam (c)" userId="a7913b91-6177-4dc4-97d9-0245b82b0dcd" providerId="ADAL" clId="{4285AC5D-DC85-D14E-B6B4-91F5A9ECF37C}" dt="2023-03-14T01:05:05.504" v="8830" actId="20577"/>
          <ac:spMkLst>
            <pc:docMk/>
            <pc:sldMk cId="3928542803" sldId="333"/>
            <ac:spMk id="2" creationId="{532404D7-CC88-8569-F558-ECD227983625}"/>
          </ac:spMkLst>
        </pc:spChg>
        <pc:spChg chg="mod">
          <ac:chgData name="Anil Yelam (c)" userId="a7913b91-6177-4dc4-97d9-0245b82b0dcd" providerId="ADAL" clId="{4285AC5D-DC85-D14E-B6B4-91F5A9ECF37C}" dt="2023-03-14T05:12:51.759" v="11038" actId="20577"/>
          <ac:spMkLst>
            <pc:docMk/>
            <pc:sldMk cId="3928542803" sldId="333"/>
            <ac:spMk id="3" creationId="{5A48FC28-B9C5-C396-726E-D3537C0EFD43}"/>
          </ac:spMkLst>
        </pc:spChg>
      </pc:sldChg>
      <pc:sldChg chg="addSp delSp modSp mod">
        <pc:chgData name="Anil Yelam (c)" userId="a7913b91-6177-4dc4-97d9-0245b82b0dcd" providerId="ADAL" clId="{4285AC5D-DC85-D14E-B6B4-91F5A9ECF37C}" dt="2023-03-13T22:21:05.215" v="6181" actId="207"/>
        <pc:sldMkLst>
          <pc:docMk/>
          <pc:sldMk cId="484758885" sldId="334"/>
        </pc:sldMkLst>
        <pc:spChg chg="mod">
          <ac:chgData name="Anil Yelam (c)" userId="a7913b91-6177-4dc4-97d9-0245b82b0dcd" providerId="ADAL" clId="{4285AC5D-DC85-D14E-B6B4-91F5A9ECF37C}" dt="2023-03-13T22:21:05.215" v="6181" actId="207"/>
          <ac:spMkLst>
            <pc:docMk/>
            <pc:sldMk cId="484758885" sldId="334"/>
            <ac:spMk id="8" creationId="{6057DFE4-8137-E228-FBF1-692545CF7604}"/>
          </ac:spMkLst>
        </pc:spChg>
        <pc:graphicFrameChg chg="del mod">
          <ac:chgData name="Anil Yelam (c)" userId="a7913b91-6177-4dc4-97d9-0245b82b0dcd" providerId="ADAL" clId="{4285AC5D-DC85-D14E-B6B4-91F5A9ECF37C}" dt="2023-03-13T19:56:25.681" v="2915" actId="478"/>
          <ac:graphicFrameMkLst>
            <pc:docMk/>
            <pc:sldMk cId="484758885" sldId="334"/>
            <ac:graphicFrameMk id="3" creationId="{FFCB883C-B2E5-CFAF-EA10-7CED2AD00BBA}"/>
          </ac:graphicFrameMkLst>
        </pc:graphicFrameChg>
        <pc:picChg chg="add mod">
          <ac:chgData name="Anil Yelam (c)" userId="a7913b91-6177-4dc4-97d9-0245b82b0dcd" providerId="ADAL" clId="{4285AC5D-DC85-D14E-B6B4-91F5A9ECF37C}" dt="2023-03-13T00:18:46.143" v="155" actId="1076"/>
          <ac:picMkLst>
            <pc:docMk/>
            <pc:sldMk cId="484758885" sldId="334"/>
            <ac:picMk id="11" creationId="{427D8068-8951-C107-C3BA-40D99D5373B0}"/>
          </ac:picMkLst>
        </pc:picChg>
      </pc:sldChg>
      <pc:sldChg chg="modSp mod">
        <pc:chgData name="Anil Yelam (c)" userId="a7913b91-6177-4dc4-97d9-0245b82b0dcd" providerId="ADAL" clId="{4285AC5D-DC85-D14E-B6B4-91F5A9ECF37C}" dt="2023-03-13T22:18:25.124" v="6121" actId="1076"/>
        <pc:sldMkLst>
          <pc:docMk/>
          <pc:sldMk cId="2692300593" sldId="335"/>
        </pc:sldMkLst>
        <pc:spChg chg="mod">
          <ac:chgData name="Anil Yelam (c)" userId="a7913b91-6177-4dc4-97d9-0245b82b0dcd" providerId="ADAL" clId="{4285AC5D-DC85-D14E-B6B4-91F5A9ECF37C}" dt="2023-03-13T22:18:25.124" v="6121" actId="1076"/>
          <ac:spMkLst>
            <pc:docMk/>
            <pc:sldMk cId="2692300593" sldId="335"/>
            <ac:spMk id="6" creationId="{7CC1319D-B57B-EDD1-94BB-9AFC34549DA7}"/>
          </ac:spMkLst>
        </pc:spChg>
      </pc:sldChg>
      <pc:sldChg chg="modSp mod">
        <pc:chgData name="Anil Yelam (c)" userId="a7913b91-6177-4dc4-97d9-0245b82b0dcd" providerId="ADAL" clId="{4285AC5D-DC85-D14E-B6B4-91F5A9ECF37C}" dt="2023-03-14T01:52:31.998" v="9399" actId="20577"/>
        <pc:sldMkLst>
          <pc:docMk/>
          <pc:sldMk cId="2857543655" sldId="338"/>
        </pc:sldMkLst>
        <pc:spChg chg="mod">
          <ac:chgData name="Anil Yelam (c)" userId="a7913b91-6177-4dc4-97d9-0245b82b0dcd" providerId="ADAL" clId="{4285AC5D-DC85-D14E-B6B4-91F5A9ECF37C}" dt="2023-03-14T01:52:31.998" v="9399" actId="20577"/>
          <ac:spMkLst>
            <pc:docMk/>
            <pc:sldMk cId="2857543655" sldId="338"/>
            <ac:spMk id="5" creationId="{78747497-E2C9-7512-17E3-A8D66154EC30}"/>
          </ac:spMkLst>
        </pc:spChg>
      </pc:sldChg>
      <pc:sldChg chg="addSp delSp modSp del mod ord">
        <pc:chgData name="Anil Yelam (c)" userId="a7913b91-6177-4dc4-97d9-0245b82b0dcd" providerId="ADAL" clId="{4285AC5D-DC85-D14E-B6B4-91F5A9ECF37C}" dt="2023-03-14T02:47:35.668" v="10469" actId="2696"/>
        <pc:sldMkLst>
          <pc:docMk/>
          <pc:sldMk cId="1265861617" sldId="339"/>
        </pc:sldMkLst>
        <pc:spChg chg="mod">
          <ac:chgData name="Anil Yelam (c)" userId="a7913b91-6177-4dc4-97d9-0245b82b0dcd" providerId="ADAL" clId="{4285AC5D-DC85-D14E-B6B4-91F5A9ECF37C}" dt="2023-03-14T02:16:32.780" v="9442" actId="5793"/>
          <ac:spMkLst>
            <pc:docMk/>
            <pc:sldMk cId="1265861617" sldId="339"/>
            <ac:spMk id="3" creationId="{D58FE5D6-5429-6383-2E47-21169122E75D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6" creationId="{5301F483-5548-6EB7-D8D2-33DF88190EC2}"/>
          </ac:spMkLst>
        </pc:spChg>
        <pc:spChg chg="add mod">
          <ac:chgData name="Anil Yelam (c)" userId="a7913b91-6177-4dc4-97d9-0245b82b0dcd" providerId="ADAL" clId="{4285AC5D-DC85-D14E-B6B4-91F5A9ECF37C}" dt="2023-03-13T22:45:12.429" v="6456" actId="3064"/>
          <ac:spMkLst>
            <pc:docMk/>
            <pc:sldMk cId="1265861617" sldId="339"/>
            <ac:spMk id="7" creationId="{90924E3D-CD51-A614-ECF1-905217B1724D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8" creationId="{D0B91BC4-09EF-0F34-EA83-B60C79627A89}"/>
          </ac:spMkLst>
        </pc:spChg>
        <pc:spChg chg="add mod">
          <ac:chgData name="Anil Yelam (c)" userId="a7913b91-6177-4dc4-97d9-0245b82b0dcd" providerId="ADAL" clId="{4285AC5D-DC85-D14E-B6B4-91F5A9ECF37C}" dt="2023-03-13T22:44:35.933" v="6446" actId="14100"/>
          <ac:spMkLst>
            <pc:docMk/>
            <pc:sldMk cId="1265861617" sldId="339"/>
            <ac:spMk id="9" creationId="{49151B44-B5AD-8A2B-D0CE-4BDDED0D747A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10" creationId="{99D49D92-0A28-AD9B-FE29-27B256D62215}"/>
          </ac:spMkLst>
        </pc:spChg>
        <pc:spChg chg="add mod">
          <ac:chgData name="Anil Yelam (c)" userId="a7913b91-6177-4dc4-97d9-0245b82b0dcd" providerId="ADAL" clId="{4285AC5D-DC85-D14E-B6B4-91F5A9ECF37C}" dt="2023-03-14T01:10:55.300" v="8886" actId="20577"/>
          <ac:spMkLst>
            <pc:docMk/>
            <pc:sldMk cId="1265861617" sldId="339"/>
            <ac:spMk id="13" creationId="{6CBC9955-22EB-0465-C121-0F7FEDEED399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14" creationId="{758C5974-DB93-BBE0-C947-8F337FA76053}"/>
          </ac:spMkLst>
        </pc:spChg>
        <pc:spChg chg="add mod">
          <ac:chgData name="Anil Yelam (c)" userId="a7913b91-6177-4dc4-97d9-0245b82b0dcd" providerId="ADAL" clId="{4285AC5D-DC85-D14E-B6B4-91F5A9ECF37C}" dt="2023-03-13T22:45:32.175" v="6459" actId="14100"/>
          <ac:spMkLst>
            <pc:docMk/>
            <pc:sldMk cId="1265861617" sldId="339"/>
            <ac:spMk id="20" creationId="{D532C4F6-3116-1D42-9660-0CE46B1949DD}"/>
          </ac:spMkLst>
        </pc:spChg>
        <pc:spChg chg="del">
          <ac:chgData name="Anil Yelam (c)" userId="a7913b91-6177-4dc4-97d9-0245b82b0dcd" providerId="ADAL" clId="{4285AC5D-DC85-D14E-B6B4-91F5A9ECF37C}" dt="2023-03-13T22:43:58.359" v="6441" actId="478"/>
          <ac:spMkLst>
            <pc:docMk/>
            <pc:sldMk cId="1265861617" sldId="339"/>
            <ac:spMk id="25" creationId="{F391F816-233B-4E79-5F9F-CE6986CE3408}"/>
          </ac:spMkLst>
        </pc:spChg>
        <pc:cxnChg chg="add del mod">
          <ac:chgData name="Anil Yelam (c)" userId="a7913b91-6177-4dc4-97d9-0245b82b0dcd" providerId="ADAL" clId="{4285AC5D-DC85-D14E-B6B4-91F5A9ECF37C}" dt="2023-03-13T22:46:57.112" v="6472" actId="478"/>
          <ac:cxnSpMkLst>
            <pc:docMk/>
            <pc:sldMk cId="1265861617" sldId="339"/>
            <ac:cxnSpMk id="11" creationId="{CCAB3C09-E628-4B7A-F429-09597A7ED9A3}"/>
          </ac:cxnSpMkLst>
        </pc:cxnChg>
        <pc:cxnChg chg="del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12" creationId="{66394078-11BD-267C-01F2-E7797C1069E7}"/>
          </ac:cxnSpMkLst>
        </pc:cxnChg>
        <pc:cxnChg chg="del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15" creationId="{1767108D-066C-6D21-224F-2E28590DB30B}"/>
          </ac:cxnSpMkLst>
        </pc:cxnChg>
        <pc:cxnChg chg="add mod">
          <ac:chgData name="Anil Yelam (c)" userId="a7913b91-6177-4dc4-97d9-0245b82b0dcd" providerId="ADAL" clId="{4285AC5D-DC85-D14E-B6B4-91F5A9ECF37C}" dt="2023-03-13T22:45:36.632" v="6461" actId="14100"/>
          <ac:cxnSpMkLst>
            <pc:docMk/>
            <pc:sldMk cId="1265861617" sldId="339"/>
            <ac:cxnSpMk id="16" creationId="{9C00C0EF-3302-1D92-7AE4-ED85DE98A776}"/>
          </ac:cxnSpMkLst>
        </pc:cxnChg>
        <pc:cxnChg chg="del mod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17" creationId="{01C05680-3239-BC65-79AF-2CE7B3E7329D}"/>
          </ac:cxnSpMkLst>
        </pc:cxnChg>
        <pc:cxnChg chg="add mod">
          <ac:chgData name="Anil Yelam (c)" userId="a7913b91-6177-4dc4-97d9-0245b82b0dcd" providerId="ADAL" clId="{4285AC5D-DC85-D14E-B6B4-91F5A9ECF37C}" dt="2023-03-13T22:47:13.612" v="6476" actId="692"/>
          <ac:cxnSpMkLst>
            <pc:docMk/>
            <pc:sldMk cId="1265861617" sldId="339"/>
            <ac:cxnSpMk id="22" creationId="{CCE47CA3-6654-5DDE-DF17-ADE250E71D93}"/>
          </ac:cxnSpMkLst>
        </pc:cxnChg>
        <pc:cxnChg chg="add mod">
          <ac:chgData name="Anil Yelam (c)" userId="a7913b91-6177-4dc4-97d9-0245b82b0dcd" providerId="ADAL" clId="{4285AC5D-DC85-D14E-B6B4-91F5A9ECF37C}" dt="2023-03-13T22:47:05.312" v="6475" actId="14100"/>
          <ac:cxnSpMkLst>
            <pc:docMk/>
            <pc:sldMk cId="1265861617" sldId="339"/>
            <ac:cxnSpMk id="24" creationId="{DC70EEB3-F9AB-6627-E207-ED6BAF2EE233}"/>
          </ac:cxnSpMkLst>
        </pc:cxnChg>
        <pc:cxnChg chg="del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26" creationId="{89EC3C9F-5CCD-A43B-A771-22CDD286400A}"/>
          </ac:cxnSpMkLst>
        </pc:cxnChg>
      </pc:sldChg>
      <pc:sldChg chg="modSp mod">
        <pc:chgData name="Anil Yelam (c)" userId="a7913b91-6177-4dc4-97d9-0245b82b0dcd" providerId="ADAL" clId="{4285AC5D-DC85-D14E-B6B4-91F5A9ECF37C}" dt="2023-03-13T22:17:45.393" v="6109" actId="20577"/>
        <pc:sldMkLst>
          <pc:docMk/>
          <pc:sldMk cId="301304972" sldId="341"/>
        </pc:sldMkLst>
        <pc:spChg chg="mod">
          <ac:chgData name="Anil Yelam (c)" userId="a7913b91-6177-4dc4-97d9-0245b82b0dcd" providerId="ADAL" clId="{4285AC5D-DC85-D14E-B6B4-91F5A9ECF37C}" dt="2023-03-13T22:17:45.393" v="6109" actId="20577"/>
          <ac:spMkLst>
            <pc:docMk/>
            <pc:sldMk cId="301304972" sldId="341"/>
            <ac:spMk id="31" creationId="{87A7ADD9-09BC-C22C-66B5-CF97239809E3}"/>
          </ac:spMkLst>
        </pc:spChg>
        <pc:spChg chg="mod">
          <ac:chgData name="Anil Yelam (c)" userId="a7913b91-6177-4dc4-97d9-0245b82b0dcd" providerId="ADAL" clId="{4285AC5D-DC85-D14E-B6B4-91F5A9ECF37C}" dt="2023-03-13T00:08:12.222" v="116" actId="20577"/>
          <ac:spMkLst>
            <pc:docMk/>
            <pc:sldMk cId="301304972" sldId="341"/>
            <ac:spMk id="42" creationId="{D8CF836F-8295-73E7-902A-BEEBF1EAE15F}"/>
          </ac:spMkLst>
        </pc:spChg>
      </pc:sldChg>
      <pc:sldChg chg="modSp mod">
        <pc:chgData name="Anil Yelam (c)" userId="a7913b91-6177-4dc4-97d9-0245b82b0dcd" providerId="ADAL" clId="{4285AC5D-DC85-D14E-B6B4-91F5A9ECF37C}" dt="2023-03-14T01:11:36.497" v="8891" actId="20577"/>
        <pc:sldMkLst>
          <pc:docMk/>
          <pc:sldMk cId="308455692" sldId="342"/>
        </pc:sldMkLst>
        <pc:spChg chg="mod">
          <ac:chgData name="Anil Yelam (c)" userId="a7913b91-6177-4dc4-97d9-0245b82b0dcd" providerId="ADAL" clId="{4285AC5D-DC85-D14E-B6B4-91F5A9ECF37C}" dt="2023-03-14T01:11:36.497" v="8891" actId="20577"/>
          <ac:spMkLst>
            <pc:docMk/>
            <pc:sldMk cId="308455692" sldId="342"/>
            <ac:spMk id="2" creationId="{FC77E9F1-4417-AC5E-598E-17DDD3F0965F}"/>
          </ac:spMkLst>
        </pc:spChg>
      </pc:sldChg>
      <pc:sldChg chg="modSp add del mod">
        <pc:chgData name="Anil Yelam (c)" userId="a7913b91-6177-4dc4-97d9-0245b82b0dcd" providerId="ADAL" clId="{4285AC5D-DC85-D14E-B6B4-91F5A9ECF37C}" dt="2023-03-14T05:30:18.101" v="11040" actId="2696"/>
        <pc:sldMkLst>
          <pc:docMk/>
          <pc:sldMk cId="318581010" sldId="343"/>
        </pc:sldMkLst>
        <pc:spChg chg="mod">
          <ac:chgData name="Anil Yelam (c)" userId="a7913b91-6177-4dc4-97d9-0245b82b0dcd" providerId="ADAL" clId="{4285AC5D-DC85-D14E-B6B4-91F5A9ECF37C}" dt="2023-03-14T01:11:40.900" v="8892"/>
          <ac:spMkLst>
            <pc:docMk/>
            <pc:sldMk cId="318581010" sldId="343"/>
            <ac:spMk id="2" creationId="{AD35857A-0131-14B7-AAA8-FC0CB3161E7D}"/>
          </ac:spMkLst>
        </pc:spChg>
        <pc:spChg chg="mod">
          <ac:chgData name="Anil Yelam (c)" userId="a7913b91-6177-4dc4-97d9-0245b82b0dcd" providerId="ADAL" clId="{4285AC5D-DC85-D14E-B6B4-91F5A9ECF37C}" dt="2023-03-14T01:14:20.424" v="8923" actId="20577"/>
          <ac:spMkLst>
            <pc:docMk/>
            <pc:sldMk cId="318581010" sldId="343"/>
            <ac:spMk id="3" creationId="{AA0D4EED-1236-A8B2-4E8D-1498C1D00306}"/>
          </ac:spMkLst>
        </pc:spChg>
        <pc:spChg chg="mod">
          <ac:chgData name="Anil Yelam (c)" userId="a7913b91-6177-4dc4-97d9-0245b82b0dcd" providerId="ADAL" clId="{4285AC5D-DC85-D14E-B6B4-91F5A9ECF37C}" dt="2023-03-14T01:14:47.226" v="8942" actId="14100"/>
          <ac:spMkLst>
            <pc:docMk/>
            <pc:sldMk cId="318581010" sldId="343"/>
            <ac:spMk id="9" creationId="{AB183148-80F4-BD4B-AB2D-7196B039FA3A}"/>
          </ac:spMkLst>
        </pc:spChg>
      </pc:sldChg>
      <pc:sldChg chg="delSp modSp mod">
        <pc:chgData name="Anil Yelam (c)" userId="a7913b91-6177-4dc4-97d9-0245b82b0dcd" providerId="ADAL" clId="{4285AC5D-DC85-D14E-B6B4-91F5A9ECF37C}" dt="2023-03-14T01:16:02.731" v="9023" actId="27636"/>
        <pc:sldMkLst>
          <pc:docMk/>
          <pc:sldMk cId="2688920407" sldId="344"/>
        </pc:sldMkLst>
        <pc:spChg chg="mod">
          <ac:chgData name="Anil Yelam (c)" userId="a7913b91-6177-4dc4-97d9-0245b82b0dcd" providerId="ADAL" clId="{4285AC5D-DC85-D14E-B6B4-91F5A9ECF37C}" dt="2023-03-14T01:12:06.139" v="8916" actId="20577"/>
          <ac:spMkLst>
            <pc:docMk/>
            <pc:sldMk cId="2688920407" sldId="344"/>
            <ac:spMk id="2" creationId="{AD35857A-0131-14B7-AAA8-FC0CB3161E7D}"/>
          </ac:spMkLst>
        </pc:spChg>
        <pc:spChg chg="mod">
          <ac:chgData name="Anil Yelam (c)" userId="a7913b91-6177-4dc4-97d9-0245b82b0dcd" providerId="ADAL" clId="{4285AC5D-DC85-D14E-B6B4-91F5A9ECF37C}" dt="2023-03-14T01:16:02.731" v="9023" actId="27636"/>
          <ac:spMkLst>
            <pc:docMk/>
            <pc:sldMk cId="2688920407" sldId="344"/>
            <ac:spMk id="3" creationId="{AA0D4EED-1236-A8B2-4E8D-1498C1D00306}"/>
          </ac:spMkLst>
        </pc:spChg>
        <pc:spChg chg="del">
          <ac:chgData name="Anil Yelam (c)" userId="a7913b91-6177-4dc4-97d9-0245b82b0dcd" providerId="ADAL" clId="{4285AC5D-DC85-D14E-B6B4-91F5A9ECF37C}" dt="2023-03-13T23:17:26.537" v="7444" actId="478"/>
          <ac:spMkLst>
            <pc:docMk/>
            <pc:sldMk cId="2688920407" sldId="344"/>
            <ac:spMk id="6" creationId="{788BE578-E44E-9F82-ACE8-505FF1EC5B7A}"/>
          </ac:spMkLst>
        </pc:spChg>
        <pc:spChg chg="del mod">
          <ac:chgData name="Anil Yelam (c)" userId="a7913b91-6177-4dc4-97d9-0245b82b0dcd" providerId="ADAL" clId="{4285AC5D-DC85-D14E-B6B4-91F5A9ECF37C}" dt="2023-03-13T23:17:24.680" v="7443" actId="478"/>
          <ac:spMkLst>
            <pc:docMk/>
            <pc:sldMk cId="2688920407" sldId="344"/>
            <ac:spMk id="7" creationId="{6528F825-6850-4148-3658-8FA869CABAF0}"/>
          </ac:spMkLst>
        </pc:spChg>
        <pc:spChg chg="del">
          <ac:chgData name="Anil Yelam (c)" userId="a7913b91-6177-4dc4-97d9-0245b82b0dcd" providerId="ADAL" clId="{4285AC5D-DC85-D14E-B6B4-91F5A9ECF37C}" dt="2023-03-13T23:17:20.200" v="7441" actId="478"/>
          <ac:spMkLst>
            <pc:docMk/>
            <pc:sldMk cId="2688920407" sldId="344"/>
            <ac:spMk id="8" creationId="{0289E00D-CB89-698F-0546-33991D7A47A5}"/>
          </ac:spMkLst>
        </pc:spChg>
        <pc:picChg chg="del">
          <ac:chgData name="Anil Yelam (c)" userId="a7913b91-6177-4dc4-97d9-0245b82b0dcd" providerId="ADAL" clId="{4285AC5D-DC85-D14E-B6B4-91F5A9ECF37C}" dt="2023-03-13T23:17:20.200" v="7441" actId="478"/>
          <ac:picMkLst>
            <pc:docMk/>
            <pc:sldMk cId="2688920407" sldId="344"/>
            <ac:picMk id="5" creationId="{2F8EA7C5-FB37-E6BF-C333-E38C747E2D2C}"/>
          </ac:picMkLst>
        </pc:picChg>
      </pc:sldChg>
      <pc:sldChg chg="addSp delSp modSp mod">
        <pc:chgData name="Anil Yelam (c)" userId="a7913b91-6177-4dc4-97d9-0245b82b0dcd" providerId="ADAL" clId="{4285AC5D-DC85-D14E-B6B4-91F5A9ECF37C}" dt="2023-03-14T05:46:47.592" v="11062" actId="208"/>
        <pc:sldMkLst>
          <pc:docMk/>
          <pc:sldMk cId="2385191858" sldId="348"/>
        </pc:sldMkLst>
        <pc:spChg chg="del">
          <ac:chgData name="Anil Yelam (c)" userId="a7913b91-6177-4dc4-97d9-0245b82b0dcd" providerId="ADAL" clId="{4285AC5D-DC85-D14E-B6B4-91F5A9ECF37C}" dt="2023-03-14T05:46:39.881" v="11059" actId="478"/>
          <ac:spMkLst>
            <pc:docMk/>
            <pc:sldMk cId="2385191858" sldId="348"/>
            <ac:spMk id="9" creationId="{FFE57011-3B21-7594-3F21-F59B5EF39CF4}"/>
          </ac:spMkLst>
        </pc:spChg>
        <pc:picChg chg="del">
          <ac:chgData name="Anil Yelam (c)" userId="a7913b91-6177-4dc4-97d9-0245b82b0dcd" providerId="ADAL" clId="{4285AC5D-DC85-D14E-B6B4-91F5A9ECF37C}" dt="2023-03-14T05:46:34.695" v="11056" actId="478"/>
          <ac:picMkLst>
            <pc:docMk/>
            <pc:sldMk cId="2385191858" sldId="348"/>
            <ac:picMk id="7" creationId="{8BD59314-4A1D-7C75-591A-1A6070358DF2}"/>
          </ac:picMkLst>
        </pc:picChg>
        <pc:picChg chg="add mod">
          <ac:chgData name="Anil Yelam (c)" userId="a7913b91-6177-4dc4-97d9-0245b82b0dcd" providerId="ADAL" clId="{4285AC5D-DC85-D14E-B6B4-91F5A9ECF37C}" dt="2023-03-14T05:46:47.592" v="11062" actId="208"/>
          <ac:picMkLst>
            <pc:docMk/>
            <pc:sldMk cId="2385191858" sldId="348"/>
            <ac:picMk id="8" creationId="{F0FEBFCE-62B5-E99D-6C7F-903F23D3D025}"/>
          </ac:picMkLst>
        </pc:picChg>
      </pc:sldChg>
      <pc:sldChg chg="modSp mod">
        <pc:chgData name="Anil Yelam (c)" userId="a7913b91-6177-4dc4-97d9-0245b82b0dcd" providerId="ADAL" clId="{4285AC5D-DC85-D14E-B6B4-91F5A9ECF37C}" dt="2023-03-14T04:35:43.634" v="10843" actId="20577"/>
        <pc:sldMkLst>
          <pc:docMk/>
          <pc:sldMk cId="1316444248" sldId="354"/>
        </pc:sldMkLst>
        <pc:spChg chg="mod">
          <ac:chgData name="Anil Yelam (c)" userId="a7913b91-6177-4dc4-97d9-0245b82b0dcd" providerId="ADAL" clId="{4285AC5D-DC85-D14E-B6B4-91F5A9ECF37C}" dt="2023-03-14T04:35:43.634" v="10843" actId="20577"/>
          <ac:spMkLst>
            <pc:docMk/>
            <pc:sldMk cId="1316444248" sldId="354"/>
            <ac:spMk id="5" creationId="{12E36115-6408-7A1A-0ECD-F8FA46A3A122}"/>
          </ac:spMkLst>
        </pc:spChg>
      </pc:sldChg>
      <pc:sldChg chg="modSp mod">
        <pc:chgData name="Anil Yelam (c)" userId="a7913b91-6177-4dc4-97d9-0245b82b0dcd" providerId="ADAL" clId="{4285AC5D-DC85-D14E-B6B4-91F5A9ECF37C}" dt="2023-03-14T04:55:13.686" v="10970" actId="20577"/>
        <pc:sldMkLst>
          <pc:docMk/>
          <pc:sldMk cId="2961311150" sldId="360"/>
        </pc:sldMkLst>
        <pc:spChg chg="mod">
          <ac:chgData name="Anil Yelam (c)" userId="a7913b91-6177-4dc4-97d9-0245b82b0dcd" providerId="ADAL" clId="{4285AC5D-DC85-D14E-B6B4-91F5A9ECF37C}" dt="2023-03-14T04:55:13.686" v="10970" actId="20577"/>
          <ac:spMkLst>
            <pc:docMk/>
            <pc:sldMk cId="2961311150" sldId="360"/>
            <ac:spMk id="10" creationId="{D8DCD3D9-FCF3-56F9-2C49-09225B310035}"/>
          </ac:spMkLst>
        </pc:spChg>
      </pc:sldChg>
      <pc:sldChg chg="modSp mod modNotesTx">
        <pc:chgData name="Anil Yelam (c)" userId="a7913b91-6177-4dc4-97d9-0245b82b0dcd" providerId="ADAL" clId="{4285AC5D-DC85-D14E-B6B4-91F5A9ECF37C}" dt="2023-03-13T23:50:20.656" v="7467" actId="20577"/>
        <pc:sldMkLst>
          <pc:docMk/>
          <pc:sldMk cId="912244094" sldId="361"/>
        </pc:sldMkLst>
        <pc:spChg chg="mod">
          <ac:chgData name="Anil Yelam (c)" userId="a7913b91-6177-4dc4-97d9-0245b82b0dcd" providerId="ADAL" clId="{4285AC5D-DC85-D14E-B6B4-91F5A9ECF37C}" dt="2023-03-13T23:49:58.702" v="7446" actId="1076"/>
          <ac:spMkLst>
            <pc:docMk/>
            <pc:sldMk cId="912244094" sldId="361"/>
            <ac:spMk id="3" creationId="{264F05D8-9A7D-0082-2E9D-F635360C6E59}"/>
          </ac:spMkLst>
        </pc:spChg>
        <pc:spChg chg="mod">
          <ac:chgData name="Anil Yelam (c)" userId="a7913b91-6177-4dc4-97d9-0245b82b0dcd" providerId="ADAL" clId="{4285AC5D-DC85-D14E-B6B4-91F5A9ECF37C}" dt="2023-03-13T23:49:58.702" v="7446" actId="1076"/>
          <ac:spMkLst>
            <pc:docMk/>
            <pc:sldMk cId="912244094" sldId="361"/>
            <ac:spMk id="6" creationId="{AD436303-063F-1A17-40E4-515B322608B4}"/>
          </ac:spMkLst>
        </pc:spChg>
        <pc:picChg chg="mod">
          <ac:chgData name="Anil Yelam (c)" userId="a7913b91-6177-4dc4-97d9-0245b82b0dcd" providerId="ADAL" clId="{4285AC5D-DC85-D14E-B6B4-91F5A9ECF37C}" dt="2023-03-13T23:49:58.702" v="7446" actId="1076"/>
          <ac:picMkLst>
            <pc:docMk/>
            <pc:sldMk cId="912244094" sldId="361"/>
            <ac:picMk id="5" creationId="{EAF9E454-B640-44FB-0500-0158E0B0FC2F}"/>
          </ac:picMkLst>
        </pc:picChg>
      </pc:sldChg>
      <pc:sldChg chg="modSp del mod">
        <pc:chgData name="Anil Yelam (c)" userId="a7913b91-6177-4dc4-97d9-0245b82b0dcd" providerId="ADAL" clId="{4285AC5D-DC85-D14E-B6B4-91F5A9ECF37C}" dt="2023-03-14T05:06:47.189" v="11017" actId="2696"/>
        <pc:sldMkLst>
          <pc:docMk/>
          <pc:sldMk cId="388003822" sldId="362"/>
        </pc:sldMkLst>
        <pc:spChg chg="mod">
          <ac:chgData name="Anil Yelam (c)" userId="a7913b91-6177-4dc4-97d9-0245b82b0dcd" providerId="ADAL" clId="{4285AC5D-DC85-D14E-B6B4-91F5A9ECF37C}" dt="2023-03-13T17:07:54.591" v="2148" actId="20577"/>
          <ac:spMkLst>
            <pc:docMk/>
            <pc:sldMk cId="388003822" sldId="362"/>
            <ac:spMk id="2" creationId="{6E303738-F7E5-E495-2D1C-3D3AAD27F5BF}"/>
          </ac:spMkLst>
        </pc:spChg>
        <pc:spChg chg="mod">
          <ac:chgData name="Anil Yelam (c)" userId="a7913b91-6177-4dc4-97d9-0245b82b0dcd" providerId="ADAL" clId="{4285AC5D-DC85-D14E-B6B4-91F5A9ECF37C}" dt="2023-03-14T00:58:18.761" v="8648" actId="20577"/>
          <ac:spMkLst>
            <pc:docMk/>
            <pc:sldMk cId="388003822" sldId="362"/>
            <ac:spMk id="3" creationId="{2F76A917-7FD0-568F-8066-259DEECF7063}"/>
          </ac:spMkLst>
        </pc:spChg>
      </pc:sldChg>
      <pc:sldChg chg="del">
        <pc:chgData name="Anil Yelam (c)" userId="a7913b91-6177-4dc4-97d9-0245b82b0dcd" providerId="ADAL" clId="{4285AC5D-DC85-D14E-B6B4-91F5A9ECF37C}" dt="2023-03-13T16:52:55.903" v="1487" actId="2696"/>
        <pc:sldMkLst>
          <pc:docMk/>
          <pc:sldMk cId="3049008267" sldId="364"/>
        </pc:sldMkLst>
      </pc:sldChg>
      <pc:sldChg chg="modSp del mod modNotesTx">
        <pc:chgData name="Anil Yelam (c)" userId="a7913b91-6177-4dc4-97d9-0245b82b0dcd" providerId="ADAL" clId="{4285AC5D-DC85-D14E-B6B4-91F5A9ECF37C}" dt="2023-03-13T20:58:41.524" v="5574" actId="2696"/>
        <pc:sldMkLst>
          <pc:docMk/>
          <pc:sldMk cId="3501333557" sldId="365"/>
        </pc:sldMkLst>
        <pc:spChg chg="mod">
          <ac:chgData name="Anil Yelam (c)" userId="a7913b91-6177-4dc4-97d9-0245b82b0dcd" providerId="ADAL" clId="{4285AC5D-DC85-D14E-B6B4-91F5A9ECF37C}" dt="2023-03-13T20:58:05.845" v="5478" actId="20577"/>
          <ac:spMkLst>
            <pc:docMk/>
            <pc:sldMk cId="3501333557" sldId="365"/>
            <ac:spMk id="2" creationId="{F79C5376-EC6C-875C-F596-A592AEC31455}"/>
          </ac:spMkLst>
        </pc:spChg>
      </pc:sldChg>
      <pc:sldChg chg="modSp mod">
        <pc:chgData name="Anil Yelam (c)" userId="a7913b91-6177-4dc4-97d9-0245b82b0dcd" providerId="ADAL" clId="{4285AC5D-DC85-D14E-B6B4-91F5A9ECF37C}" dt="2023-03-14T04:52:40.104" v="10968" actId="20577"/>
        <pc:sldMkLst>
          <pc:docMk/>
          <pc:sldMk cId="3315568891" sldId="366"/>
        </pc:sldMkLst>
        <pc:spChg chg="mod">
          <ac:chgData name="Anil Yelam (c)" userId="a7913b91-6177-4dc4-97d9-0245b82b0dcd" providerId="ADAL" clId="{4285AC5D-DC85-D14E-B6B4-91F5A9ECF37C}" dt="2023-03-14T04:51:39.668" v="10922" actId="20577"/>
          <ac:spMkLst>
            <pc:docMk/>
            <pc:sldMk cId="3315568891" sldId="366"/>
            <ac:spMk id="2" creationId="{5A9FFF9E-2A28-DC59-393B-EB17ED489128}"/>
          </ac:spMkLst>
        </pc:spChg>
        <pc:spChg chg="mod">
          <ac:chgData name="Anil Yelam (c)" userId="a7913b91-6177-4dc4-97d9-0245b82b0dcd" providerId="ADAL" clId="{4285AC5D-DC85-D14E-B6B4-91F5A9ECF37C}" dt="2023-03-14T04:52:40.104" v="10968" actId="20577"/>
          <ac:spMkLst>
            <pc:docMk/>
            <pc:sldMk cId="3315568891" sldId="366"/>
            <ac:spMk id="3" creationId="{EFDC9F69-5CB4-D912-0001-CEC230D3C058}"/>
          </ac:spMkLst>
        </pc:spChg>
      </pc:sldChg>
      <pc:sldChg chg="del">
        <pc:chgData name="Anil Yelam (c)" userId="a7913b91-6177-4dc4-97d9-0245b82b0dcd" providerId="ADAL" clId="{4285AC5D-DC85-D14E-B6B4-91F5A9ECF37C}" dt="2023-03-14T01:43:21.506" v="9354" actId="2696"/>
        <pc:sldMkLst>
          <pc:docMk/>
          <pc:sldMk cId="3010463959" sldId="368"/>
        </pc:sldMkLst>
      </pc:sldChg>
      <pc:sldChg chg="modSp mod">
        <pc:chgData name="Anil Yelam (c)" userId="a7913b91-6177-4dc4-97d9-0245b82b0dcd" providerId="ADAL" clId="{4285AC5D-DC85-D14E-B6B4-91F5A9ECF37C}" dt="2023-03-14T05:03:02.749" v="11012" actId="20577"/>
        <pc:sldMkLst>
          <pc:docMk/>
          <pc:sldMk cId="4168665342" sldId="369"/>
        </pc:sldMkLst>
        <pc:spChg chg="mod">
          <ac:chgData name="Anil Yelam (c)" userId="a7913b91-6177-4dc4-97d9-0245b82b0dcd" providerId="ADAL" clId="{4285AC5D-DC85-D14E-B6B4-91F5A9ECF37C}" dt="2023-03-14T05:03:02.749" v="11012" actId="20577"/>
          <ac:spMkLst>
            <pc:docMk/>
            <pc:sldMk cId="4168665342" sldId="369"/>
            <ac:spMk id="3" creationId="{989207CA-DF4C-691D-5307-EDF93B12C491}"/>
          </ac:spMkLst>
        </pc:spChg>
      </pc:sldChg>
      <pc:sldChg chg="modSp mod">
        <pc:chgData name="Anil Yelam (c)" userId="a7913b91-6177-4dc4-97d9-0245b82b0dcd" providerId="ADAL" clId="{4285AC5D-DC85-D14E-B6B4-91F5A9ECF37C}" dt="2023-03-14T01:31:55.140" v="9187" actId="20577"/>
        <pc:sldMkLst>
          <pc:docMk/>
          <pc:sldMk cId="2289792037" sldId="370"/>
        </pc:sldMkLst>
        <pc:spChg chg="mod">
          <ac:chgData name="Anil Yelam (c)" userId="a7913b91-6177-4dc4-97d9-0245b82b0dcd" providerId="ADAL" clId="{4285AC5D-DC85-D14E-B6B4-91F5A9ECF37C}" dt="2023-03-14T01:31:12.163" v="9185" actId="114"/>
          <ac:spMkLst>
            <pc:docMk/>
            <pc:sldMk cId="2289792037" sldId="370"/>
            <ac:spMk id="2" creationId="{6E303738-F7E5-E495-2D1C-3D3AAD27F5BF}"/>
          </ac:spMkLst>
        </pc:spChg>
        <pc:spChg chg="mod">
          <ac:chgData name="Anil Yelam (c)" userId="a7913b91-6177-4dc4-97d9-0245b82b0dcd" providerId="ADAL" clId="{4285AC5D-DC85-D14E-B6B4-91F5A9ECF37C}" dt="2023-03-14T01:31:55.140" v="9187" actId="20577"/>
          <ac:spMkLst>
            <pc:docMk/>
            <pc:sldMk cId="2289792037" sldId="370"/>
            <ac:spMk id="3" creationId="{2F76A917-7FD0-568F-8066-259DEECF7063}"/>
          </ac:spMkLst>
        </pc:spChg>
      </pc:sldChg>
      <pc:sldChg chg="addSp modSp mod">
        <pc:chgData name="Anil Yelam (c)" userId="a7913b91-6177-4dc4-97d9-0245b82b0dcd" providerId="ADAL" clId="{4285AC5D-DC85-D14E-B6B4-91F5A9ECF37C}" dt="2023-03-14T01:24:51.710" v="9112" actId="20577"/>
        <pc:sldMkLst>
          <pc:docMk/>
          <pc:sldMk cId="325026794" sldId="371"/>
        </pc:sldMkLst>
        <pc:spChg chg="mod">
          <ac:chgData name="Anil Yelam (c)" userId="a7913b91-6177-4dc4-97d9-0245b82b0dcd" providerId="ADAL" clId="{4285AC5D-DC85-D14E-B6B4-91F5A9ECF37C}" dt="2023-03-14T01:24:51.710" v="9112" actId="20577"/>
          <ac:spMkLst>
            <pc:docMk/>
            <pc:sldMk cId="325026794" sldId="371"/>
            <ac:spMk id="2" creationId="{C94571B0-7F15-8641-C7E4-BF896D6D0585}"/>
          </ac:spMkLst>
        </pc:spChg>
        <pc:spChg chg="add mod">
          <ac:chgData name="Anil Yelam (c)" userId="a7913b91-6177-4dc4-97d9-0245b82b0dcd" providerId="ADAL" clId="{4285AC5D-DC85-D14E-B6B4-91F5A9ECF37C}" dt="2023-03-13T16:35:55.808" v="433" actId="1076"/>
          <ac:spMkLst>
            <pc:docMk/>
            <pc:sldMk cId="325026794" sldId="371"/>
            <ac:spMk id="3" creationId="{AF86AB9E-315E-77CF-6D3E-EC9F80C601B2}"/>
          </ac:spMkLst>
        </pc:spChg>
        <pc:spChg chg="mod">
          <ac:chgData name="Anil Yelam (c)" userId="a7913b91-6177-4dc4-97d9-0245b82b0dcd" providerId="ADAL" clId="{4285AC5D-DC85-D14E-B6B4-91F5A9ECF37C}" dt="2023-03-14T00:41:37.123" v="8167" actId="14100"/>
          <ac:spMkLst>
            <pc:docMk/>
            <pc:sldMk cId="325026794" sldId="371"/>
            <ac:spMk id="25" creationId="{FA003C4B-69DE-1770-37A2-7EC14D141D92}"/>
          </ac:spMkLst>
        </pc:spChg>
        <pc:spChg chg="mod">
          <ac:chgData name="Anil Yelam (c)" userId="a7913b91-6177-4dc4-97d9-0245b82b0dcd" providerId="ADAL" clId="{4285AC5D-DC85-D14E-B6B4-91F5A9ECF37C}" dt="2023-03-13T16:52:30.542" v="1480" actId="113"/>
          <ac:spMkLst>
            <pc:docMk/>
            <pc:sldMk cId="325026794" sldId="371"/>
            <ac:spMk id="36" creationId="{E544CBDF-D33C-2EBA-11D7-9341AAD69F7D}"/>
          </ac:spMkLst>
        </pc:spChg>
        <pc:spChg chg="mod">
          <ac:chgData name="Anil Yelam (c)" userId="a7913b91-6177-4dc4-97d9-0245b82b0dcd" providerId="ADAL" clId="{4285AC5D-DC85-D14E-B6B4-91F5A9ECF37C}" dt="2023-03-13T16:52:28.242" v="1479" actId="113"/>
          <ac:spMkLst>
            <pc:docMk/>
            <pc:sldMk cId="325026794" sldId="371"/>
            <ac:spMk id="37" creationId="{E7FE8C17-887C-FE3B-7541-A1DBBB4DEA1C}"/>
          </ac:spMkLst>
        </pc:spChg>
        <pc:spChg chg="mod">
          <ac:chgData name="Anil Yelam (c)" userId="a7913b91-6177-4dc4-97d9-0245b82b0dcd" providerId="ADAL" clId="{4285AC5D-DC85-D14E-B6B4-91F5A9ECF37C}" dt="2023-03-13T16:52:43.077" v="1486" actId="20577"/>
          <ac:spMkLst>
            <pc:docMk/>
            <pc:sldMk cId="325026794" sldId="371"/>
            <ac:spMk id="40" creationId="{5871DB5A-CF3A-DAE8-56B0-1094C865AE9B}"/>
          </ac:spMkLst>
        </pc:spChg>
        <pc:spChg chg="mod">
          <ac:chgData name="Anil Yelam (c)" userId="a7913b91-6177-4dc4-97d9-0245b82b0dcd" providerId="ADAL" clId="{4285AC5D-DC85-D14E-B6B4-91F5A9ECF37C}" dt="2023-03-14T00:41:58.730" v="8181" actId="20577"/>
          <ac:spMkLst>
            <pc:docMk/>
            <pc:sldMk cId="325026794" sldId="371"/>
            <ac:spMk id="44" creationId="{B3BC6096-AE5D-0FEE-9BA9-9C4A34848CEB}"/>
          </ac:spMkLst>
        </pc:spChg>
        <pc:cxnChg chg="mod">
          <ac:chgData name="Anil Yelam (c)" userId="a7913b91-6177-4dc4-97d9-0245b82b0dcd" providerId="ADAL" clId="{4285AC5D-DC85-D14E-B6B4-91F5A9ECF37C}" dt="2023-03-13T16:52:04.702" v="1474" actId="692"/>
          <ac:cxnSpMkLst>
            <pc:docMk/>
            <pc:sldMk cId="325026794" sldId="371"/>
            <ac:cxnSpMk id="16" creationId="{7538B169-7D2E-DFCF-A40F-B6A4C4D2D83F}"/>
          </ac:cxnSpMkLst>
        </pc:cxnChg>
        <pc:cxnChg chg="mod">
          <ac:chgData name="Anil Yelam (c)" userId="a7913b91-6177-4dc4-97d9-0245b82b0dcd" providerId="ADAL" clId="{4285AC5D-DC85-D14E-B6B4-91F5A9ECF37C}" dt="2023-03-13T16:52:21.153" v="1478" actId="692"/>
          <ac:cxnSpMkLst>
            <pc:docMk/>
            <pc:sldMk cId="325026794" sldId="371"/>
            <ac:cxnSpMk id="24" creationId="{736E218B-610B-FE40-9C83-C0197220ED17}"/>
          </ac:cxnSpMkLst>
        </pc:cxnChg>
      </pc:sldChg>
      <pc:sldChg chg="modSp new del mod">
        <pc:chgData name="Anil Yelam (c)" userId="a7913b91-6177-4dc4-97d9-0245b82b0dcd" providerId="ADAL" clId="{4285AC5D-DC85-D14E-B6B4-91F5A9ECF37C}" dt="2023-03-13T20:58:02.700" v="5472" actId="2696"/>
        <pc:sldMkLst>
          <pc:docMk/>
          <pc:sldMk cId="3492736973" sldId="372"/>
        </pc:sldMkLst>
        <pc:spChg chg="mod">
          <ac:chgData name="Anil Yelam (c)" userId="a7913b91-6177-4dc4-97d9-0245b82b0dcd" providerId="ADAL" clId="{4285AC5D-DC85-D14E-B6B4-91F5A9ECF37C}" dt="2023-03-13T20:58:01.399" v="5471" actId="20577"/>
          <ac:spMkLst>
            <pc:docMk/>
            <pc:sldMk cId="3492736973" sldId="372"/>
            <ac:spMk id="2" creationId="{51BC883D-EFAE-49CE-A416-0B57FF4DDE69}"/>
          </ac:spMkLst>
        </pc:spChg>
      </pc:sldChg>
      <pc:sldChg chg="modSp new del mod ord">
        <pc:chgData name="Anil Yelam (c)" userId="a7913b91-6177-4dc4-97d9-0245b82b0dcd" providerId="ADAL" clId="{4285AC5D-DC85-D14E-B6B4-91F5A9ECF37C}" dt="2023-03-13T00:06:57.089" v="101" actId="2696"/>
        <pc:sldMkLst>
          <pc:docMk/>
          <pc:sldMk cId="3742580018" sldId="372"/>
        </pc:sldMkLst>
        <pc:spChg chg="mod">
          <ac:chgData name="Anil Yelam (c)" userId="a7913b91-6177-4dc4-97d9-0245b82b0dcd" providerId="ADAL" clId="{4285AC5D-DC85-D14E-B6B4-91F5A9ECF37C}" dt="2023-03-12T22:16:26.548" v="100" actId="20577"/>
          <ac:spMkLst>
            <pc:docMk/>
            <pc:sldMk cId="3742580018" sldId="372"/>
            <ac:spMk id="2" creationId="{CA414A84-66B1-B1FE-7D2E-D4446AC3ABF2}"/>
          </ac:spMkLst>
        </pc:spChg>
      </pc:sldChg>
      <pc:sldChg chg="addSp delSp modSp new del mod ord">
        <pc:chgData name="Anil Yelam (c)" userId="a7913b91-6177-4dc4-97d9-0245b82b0dcd" providerId="ADAL" clId="{4285AC5D-DC85-D14E-B6B4-91F5A9ECF37C}" dt="2023-03-14T01:01:29.377" v="8823" actId="2696"/>
        <pc:sldMkLst>
          <pc:docMk/>
          <pc:sldMk cId="994500096" sldId="373"/>
        </pc:sldMkLst>
        <pc:spChg chg="mod">
          <ac:chgData name="Anil Yelam (c)" userId="a7913b91-6177-4dc4-97d9-0245b82b0dcd" providerId="ADAL" clId="{4285AC5D-DC85-D14E-B6B4-91F5A9ECF37C}" dt="2023-03-13T20:28:16.099" v="3899" actId="20577"/>
          <ac:spMkLst>
            <pc:docMk/>
            <pc:sldMk cId="994500096" sldId="373"/>
            <ac:spMk id="2" creationId="{9DCC2E7C-D7A1-D605-D3BE-D652117886B5}"/>
          </ac:spMkLst>
        </pc:spChg>
        <pc:spChg chg="del">
          <ac:chgData name="Anil Yelam (c)" userId="a7913b91-6177-4dc4-97d9-0245b82b0dcd" providerId="ADAL" clId="{4285AC5D-DC85-D14E-B6B4-91F5A9ECF37C}" dt="2023-03-13T16:38:29.037" v="502" actId="3680"/>
          <ac:spMkLst>
            <pc:docMk/>
            <pc:sldMk cId="994500096" sldId="373"/>
            <ac:spMk id="3" creationId="{6ED6D0D9-1711-D69A-FA50-097FFE6C5FC9}"/>
          </ac:spMkLst>
        </pc:spChg>
        <pc:spChg chg="add mod">
          <ac:chgData name="Anil Yelam (c)" userId="a7913b91-6177-4dc4-97d9-0245b82b0dcd" providerId="ADAL" clId="{4285AC5D-DC85-D14E-B6B4-91F5A9ECF37C}" dt="2023-03-13T19:43:27.375" v="2502" actId="207"/>
          <ac:spMkLst>
            <pc:docMk/>
            <pc:sldMk cId="994500096" sldId="373"/>
            <ac:spMk id="6" creationId="{1E678992-728E-614A-DC0C-E5AACC074F2D}"/>
          </ac:spMkLst>
        </pc:spChg>
        <pc:graphicFrameChg chg="add mod ord modGraphic">
          <ac:chgData name="Anil Yelam (c)" userId="a7913b91-6177-4dc4-97d9-0245b82b0dcd" providerId="ADAL" clId="{4285AC5D-DC85-D14E-B6B4-91F5A9ECF37C}" dt="2023-03-13T19:42:37.605" v="2485" actId="113"/>
          <ac:graphicFrameMkLst>
            <pc:docMk/>
            <pc:sldMk cId="994500096" sldId="373"/>
            <ac:graphicFrameMk id="5" creationId="{B0C5D915-82CD-4B3B-208E-99B4D623A0B6}"/>
          </ac:graphicFrameMkLst>
        </pc:graphicFrameChg>
      </pc:sldChg>
      <pc:sldChg chg="addSp delSp modSp new del mod">
        <pc:chgData name="Anil Yelam (c)" userId="a7913b91-6177-4dc4-97d9-0245b82b0dcd" providerId="ADAL" clId="{4285AC5D-DC85-D14E-B6B4-91F5A9ECF37C}" dt="2023-03-14T01:02:36.757" v="8825" actId="2696"/>
        <pc:sldMkLst>
          <pc:docMk/>
          <pc:sldMk cId="376572236" sldId="374"/>
        </pc:sldMkLst>
        <pc:spChg chg="mod">
          <ac:chgData name="Anil Yelam (c)" userId="a7913b91-6177-4dc4-97d9-0245b82b0dcd" providerId="ADAL" clId="{4285AC5D-DC85-D14E-B6B4-91F5A9ECF37C}" dt="2023-03-13T20:39:44.291" v="4490" actId="20577"/>
          <ac:spMkLst>
            <pc:docMk/>
            <pc:sldMk cId="376572236" sldId="374"/>
            <ac:spMk id="2" creationId="{CBFC4B38-9ADF-384A-01E6-1575780CAE9F}"/>
          </ac:spMkLst>
        </pc:spChg>
        <pc:spChg chg="mod">
          <ac:chgData name="Anil Yelam (c)" userId="a7913b91-6177-4dc4-97d9-0245b82b0dcd" providerId="ADAL" clId="{4285AC5D-DC85-D14E-B6B4-91F5A9ECF37C}" dt="2023-03-14T01:02:24.021" v="8824" actId="14100"/>
          <ac:spMkLst>
            <pc:docMk/>
            <pc:sldMk cId="376572236" sldId="374"/>
            <ac:spMk id="3" creationId="{822BAA8A-684E-D42D-A980-4C90BAEE4DC5}"/>
          </ac:spMkLst>
        </pc:spChg>
        <pc:spChg chg="add del mod">
          <ac:chgData name="Anil Yelam (c)" userId="a7913b91-6177-4dc4-97d9-0245b82b0dcd" providerId="ADAL" clId="{4285AC5D-DC85-D14E-B6B4-91F5A9ECF37C}" dt="2023-03-14T00:46:00.804" v="8276" actId="478"/>
          <ac:spMkLst>
            <pc:docMk/>
            <pc:sldMk cId="376572236" sldId="374"/>
            <ac:spMk id="5" creationId="{C129AD31-465D-A6E4-BDC0-057DD11D05A8}"/>
          </ac:spMkLst>
        </pc:spChg>
      </pc:sldChg>
      <pc:sldChg chg="addSp delSp modSp new mod ord">
        <pc:chgData name="Anil Yelam (c)" userId="a7913b91-6177-4dc4-97d9-0245b82b0dcd" providerId="ADAL" clId="{4285AC5D-DC85-D14E-B6B4-91F5A9ECF37C}" dt="2023-03-14T01:24:00.770" v="9090" actId="20577"/>
        <pc:sldMkLst>
          <pc:docMk/>
          <pc:sldMk cId="2226563372" sldId="375"/>
        </pc:sldMkLst>
        <pc:spChg chg="mod">
          <ac:chgData name="Anil Yelam (c)" userId="a7913b91-6177-4dc4-97d9-0245b82b0dcd" providerId="ADAL" clId="{4285AC5D-DC85-D14E-B6B4-91F5A9ECF37C}" dt="2023-03-14T01:22:50.054" v="9059" actId="20577"/>
          <ac:spMkLst>
            <pc:docMk/>
            <pc:sldMk cId="2226563372" sldId="375"/>
            <ac:spMk id="2" creationId="{44EE2D53-89AC-84C1-C039-C3D62C0FAD1D}"/>
          </ac:spMkLst>
        </pc:spChg>
        <pc:spChg chg="mod">
          <ac:chgData name="Anil Yelam (c)" userId="a7913b91-6177-4dc4-97d9-0245b82b0dcd" providerId="ADAL" clId="{4285AC5D-DC85-D14E-B6B4-91F5A9ECF37C}" dt="2023-03-14T01:24:00.770" v="9090" actId="20577"/>
          <ac:spMkLst>
            <pc:docMk/>
            <pc:sldMk cId="2226563372" sldId="375"/>
            <ac:spMk id="3" creationId="{BE097567-C350-5DDE-5EFE-777884586A7E}"/>
          </ac:spMkLst>
        </pc:spChg>
        <pc:spChg chg="add mod">
          <ac:chgData name="Anil Yelam (c)" userId="a7913b91-6177-4dc4-97d9-0245b82b0dcd" providerId="ADAL" clId="{4285AC5D-DC85-D14E-B6B4-91F5A9ECF37C}" dt="2023-03-13T20:24:17.613" v="3706" actId="1076"/>
          <ac:spMkLst>
            <pc:docMk/>
            <pc:sldMk cId="2226563372" sldId="375"/>
            <ac:spMk id="6" creationId="{E85A43AD-A023-FC49-0DF8-017317EE5C0F}"/>
          </ac:spMkLst>
        </pc:spChg>
        <pc:picChg chg="add mod">
          <ac:chgData name="Anil Yelam (c)" userId="a7913b91-6177-4dc4-97d9-0245b82b0dcd" providerId="ADAL" clId="{4285AC5D-DC85-D14E-B6B4-91F5A9ECF37C}" dt="2023-03-13T20:26:14.265" v="3845" actId="1076"/>
          <ac:picMkLst>
            <pc:docMk/>
            <pc:sldMk cId="2226563372" sldId="375"/>
            <ac:picMk id="5" creationId="{3F6027F8-5452-B17C-5F71-BEDEFE496260}"/>
          </ac:picMkLst>
        </pc:picChg>
        <pc:picChg chg="add del mod">
          <ac:chgData name="Anil Yelam (c)" userId="a7913b91-6177-4dc4-97d9-0245b82b0dcd" providerId="ADAL" clId="{4285AC5D-DC85-D14E-B6B4-91F5A9ECF37C}" dt="2023-03-13T20:25:10.231" v="3731" actId="478"/>
          <ac:picMkLst>
            <pc:docMk/>
            <pc:sldMk cId="2226563372" sldId="375"/>
            <ac:picMk id="7" creationId="{7429CB17-1D40-E56E-5477-59D36CEFC35E}"/>
          </ac:picMkLst>
        </pc:picChg>
      </pc:sldChg>
      <pc:sldChg chg="addSp delSp modSp add mod ord">
        <pc:chgData name="Anil Yelam (c)" userId="a7913b91-6177-4dc4-97d9-0245b82b0dcd" providerId="ADAL" clId="{4285AC5D-DC85-D14E-B6B4-91F5A9ECF37C}" dt="2023-03-13T19:59:10.590" v="3026" actId="478"/>
        <pc:sldMkLst>
          <pc:docMk/>
          <pc:sldMk cId="3157763264" sldId="376"/>
        </pc:sldMkLst>
        <pc:spChg chg="mod">
          <ac:chgData name="Anil Yelam (c)" userId="a7913b91-6177-4dc4-97d9-0245b82b0dcd" providerId="ADAL" clId="{4285AC5D-DC85-D14E-B6B4-91F5A9ECF37C}" dt="2023-03-13T19:59:07.580" v="3025" actId="20577"/>
          <ac:spMkLst>
            <pc:docMk/>
            <pc:sldMk cId="3157763264" sldId="376"/>
            <ac:spMk id="3" creationId="{121EE208-E507-B75F-F390-636ABF7C3A89}"/>
          </ac:spMkLst>
        </pc:spChg>
        <pc:spChg chg="mod">
          <ac:chgData name="Anil Yelam (c)" userId="a7913b91-6177-4dc4-97d9-0245b82b0dcd" providerId="ADAL" clId="{4285AC5D-DC85-D14E-B6B4-91F5A9ECF37C}" dt="2023-03-13T19:44:17.004" v="2517" actId="692"/>
          <ac:spMkLst>
            <pc:docMk/>
            <pc:sldMk cId="3157763264" sldId="376"/>
            <ac:spMk id="11" creationId="{549711B1-DE4A-D0D7-E109-2EB41194A77E}"/>
          </ac:spMkLst>
        </pc:spChg>
        <pc:spChg chg="add del mod">
          <ac:chgData name="Anil Yelam (c)" userId="a7913b91-6177-4dc4-97d9-0245b82b0dcd" providerId="ADAL" clId="{4285AC5D-DC85-D14E-B6B4-91F5A9ECF37C}" dt="2023-03-13T19:59:10.590" v="3026" actId="478"/>
          <ac:spMkLst>
            <pc:docMk/>
            <pc:sldMk cId="3157763264" sldId="376"/>
            <ac:spMk id="12" creationId="{02D507F5-075A-AA02-859D-12675A4A2D5E}"/>
          </ac:spMkLst>
        </pc:spChg>
      </pc:sldChg>
      <pc:sldChg chg="modSp new del mod modShow">
        <pc:chgData name="Anil Yelam (c)" userId="a7913b91-6177-4dc4-97d9-0245b82b0dcd" providerId="ADAL" clId="{4285AC5D-DC85-D14E-B6B4-91F5A9ECF37C}" dt="2023-03-13T23:06:17.767" v="7272" actId="2696"/>
        <pc:sldMkLst>
          <pc:docMk/>
          <pc:sldMk cId="2431399427" sldId="377"/>
        </pc:sldMkLst>
        <pc:spChg chg="mod">
          <ac:chgData name="Anil Yelam (c)" userId="a7913b91-6177-4dc4-97d9-0245b82b0dcd" providerId="ADAL" clId="{4285AC5D-DC85-D14E-B6B4-91F5A9ECF37C}" dt="2023-03-13T20:58:14.488" v="5483" actId="20577"/>
          <ac:spMkLst>
            <pc:docMk/>
            <pc:sldMk cId="2431399427" sldId="377"/>
            <ac:spMk id="2" creationId="{E49BDA44-A299-79AF-7BE1-4DB757858EC7}"/>
          </ac:spMkLst>
        </pc:spChg>
        <pc:spChg chg="mod">
          <ac:chgData name="Anil Yelam (c)" userId="a7913b91-6177-4dc4-97d9-0245b82b0dcd" providerId="ADAL" clId="{4285AC5D-DC85-D14E-B6B4-91F5A9ECF37C}" dt="2023-03-13T20:58:35.844" v="5573" actId="20577"/>
          <ac:spMkLst>
            <pc:docMk/>
            <pc:sldMk cId="2431399427" sldId="377"/>
            <ac:spMk id="3" creationId="{02EAE77A-0112-E89E-BD64-AAE38701CEFF}"/>
          </ac:spMkLst>
        </pc:spChg>
      </pc:sldChg>
      <pc:sldChg chg="modSp add del mod">
        <pc:chgData name="Anil Yelam (c)" userId="a7913b91-6177-4dc4-97d9-0245b82b0dcd" providerId="ADAL" clId="{4285AC5D-DC85-D14E-B6B4-91F5A9ECF37C}" dt="2023-03-14T05:30:23.981" v="11041" actId="2696"/>
        <pc:sldMkLst>
          <pc:docMk/>
          <pc:sldMk cId="1572646702" sldId="378"/>
        </pc:sldMkLst>
        <pc:spChg chg="mod">
          <ac:chgData name="Anil Yelam (c)" userId="a7913b91-6177-4dc4-97d9-0245b82b0dcd" providerId="ADAL" clId="{4285AC5D-DC85-D14E-B6B4-91F5A9ECF37C}" dt="2023-03-13T22:49:02.479" v="6510" actId="20577"/>
          <ac:spMkLst>
            <pc:docMk/>
            <pc:sldMk cId="1572646702" sldId="378"/>
            <ac:spMk id="2" creationId="{9F01A8D8-E0C6-6472-D482-CD20D4CE14D2}"/>
          </ac:spMkLst>
        </pc:spChg>
        <pc:spChg chg="mod">
          <ac:chgData name="Anil Yelam (c)" userId="a7913b91-6177-4dc4-97d9-0245b82b0dcd" providerId="ADAL" clId="{4285AC5D-DC85-D14E-B6B4-91F5A9ECF37C}" dt="2023-03-14T00:10:28.443" v="7550" actId="20577"/>
          <ac:spMkLst>
            <pc:docMk/>
            <pc:sldMk cId="1572646702" sldId="378"/>
            <ac:spMk id="3" creationId="{7C7294C6-64EF-FEF8-C7C3-537ED7B82469}"/>
          </ac:spMkLst>
        </pc:spChg>
        <pc:spChg chg="mod">
          <ac:chgData name="Anil Yelam (c)" userId="a7913b91-6177-4dc4-97d9-0245b82b0dcd" providerId="ADAL" clId="{4285AC5D-DC85-D14E-B6B4-91F5A9ECF37C}" dt="2023-03-13T23:01:59.220" v="6970" actId="1076"/>
          <ac:spMkLst>
            <pc:docMk/>
            <pc:sldMk cId="1572646702" sldId="378"/>
            <ac:spMk id="54" creationId="{DEE0B6A7-704F-8047-1BC8-4DE6EFDDD910}"/>
          </ac:spMkLst>
        </pc:spChg>
        <pc:spChg chg="mod">
          <ac:chgData name="Anil Yelam (c)" userId="a7913b91-6177-4dc4-97d9-0245b82b0dcd" providerId="ADAL" clId="{4285AC5D-DC85-D14E-B6B4-91F5A9ECF37C}" dt="2023-03-13T23:01:59.220" v="6970" actId="1076"/>
          <ac:spMkLst>
            <pc:docMk/>
            <pc:sldMk cId="1572646702" sldId="378"/>
            <ac:spMk id="55" creationId="{80E79EBC-9B54-01AF-5DA0-6FB73108D077}"/>
          </ac:spMkLst>
        </pc:spChg>
      </pc:sldChg>
      <pc:sldChg chg="new del">
        <pc:chgData name="Anil Yelam (c)" userId="a7913b91-6177-4dc4-97d9-0245b82b0dcd" providerId="ADAL" clId="{4285AC5D-DC85-D14E-B6B4-91F5A9ECF37C}" dt="2023-03-13T23:00:11.485" v="6925" actId="2696"/>
        <pc:sldMkLst>
          <pc:docMk/>
          <pc:sldMk cId="3171620166" sldId="379"/>
        </pc:sldMkLst>
      </pc:sldChg>
      <pc:sldChg chg="add del ord">
        <pc:chgData name="Anil Yelam (c)" userId="a7913b91-6177-4dc4-97d9-0245b82b0dcd" providerId="ADAL" clId="{4285AC5D-DC85-D14E-B6B4-91F5A9ECF37C}" dt="2023-03-13T22:48:41.853" v="6481" actId="2696"/>
        <pc:sldMkLst>
          <pc:docMk/>
          <pc:sldMk cId="4260285297" sldId="380"/>
        </pc:sldMkLst>
      </pc:sldChg>
      <pc:sldChg chg="addSp delSp modSp add mod ord">
        <pc:chgData name="Anil Yelam (c)" userId="a7913b91-6177-4dc4-97d9-0245b82b0dcd" providerId="ADAL" clId="{4285AC5D-DC85-D14E-B6B4-91F5A9ECF37C}" dt="2023-03-14T02:51:45.741" v="10719" actId="14100"/>
        <pc:sldMkLst>
          <pc:docMk/>
          <pc:sldMk cId="100014112" sldId="381"/>
        </pc:sldMkLst>
        <pc:spChg chg="mod">
          <ac:chgData name="Anil Yelam (c)" userId="a7913b91-6177-4dc4-97d9-0245b82b0dcd" providerId="ADAL" clId="{4285AC5D-DC85-D14E-B6B4-91F5A9ECF37C}" dt="2023-03-14T02:47:49.585" v="10496" actId="20577"/>
          <ac:spMkLst>
            <pc:docMk/>
            <pc:sldMk cId="100014112" sldId="381"/>
            <ac:spMk id="2" creationId="{A1F00E48-AAE6-CB79-A4CE-574559BE0034}"/>
          </ac:spMkLst>
        </pc:spChg>
        <pc:spChg chg="del mod">
          <ac:chgData name="Anil Yelam (c)" userId="a7913b91-6177-4dc4-97d9-0245b82b0dcd" providerId="ADAL" clId="{4285AC5D-DC85-D14E-B6B4-91F5A9ECF37C}" dt="2023-03-13T23:05:56.341" v="7271" actId="478"/>
          <ac:spMkLst>
            <pc:docMk/>
            <pc:sldMk cId="100014112" sldId="381"/>
            <ac:spMk id="3" creationId="{D58FE5D6-5429-6383-2E47-21169122E75D}"/>
          </ac:spMkLst>
        </pc:spChg>
        <pc:spChg chg="add del mod">
          <ac:chgData name="Anil Yelam (c)" userId="a7913b91-6177-4dc4-97d9-0245b82b0dcd" providerId="ADAL" clId="{4285AC5D-DC85-D14E-B6B4-91F5A9ECF37C}" dt="2023-03-14T02:51:45.741" v="10719" actId="14100"/>
          <ac:spMkLst>
            <pc:docMk/>
            <pc:sldMk cId="100014112" sldId="381"/>
            <ac:spMk id="5" creationId="{543B90D0-2831-00E8-406D-727ECFDE1C07}"/>
          </ac:spMkLst>
        </pc:spChg>
        <pc:spChg chg="mod">
          <ac:chgData name="Anil Yelam (c)" userId="a7913b91-6177-4dc4-97d9-0245b82b0dcd" providerId="ADAL" clId="{4285AC5D-DC85-D14E-B6B4-91F5A9ECF37C}" dt="2023-03-14T02:50:13.609" v="10633" actId="1076"/>
          <ac:spMkLst>
            <pc:docMk/>
            <pc:sldMk cId="100014112" sldId="381"/>
            <ac:spMk id="6" creationId="{5301F483-5548-6EB7-D8D2-33DF88190EC2}"/>
          </ac:spMkLst>
        </pc:spChg>
        <pc:spChg chg="mod">
          <ac:chgData name="Anil Yelam (c)" userId="a7913b91-6177-4dc4-97d9-0245b82b0dcd" providerId="ADAL" clId="{4285AC5D-DC85-D14E-B6B4-91F5A9ECF37C}" dt="2023-03-14T02:49:19.687" v="10583" actId="20577"/>
          <ac:spMkLst>
            <pc:docMk/>
            <pc:sldMk cId="100014112" sldId="381"/>
            <ac:spMk id="8" creationId="{D0B91BC4-09EF-0F34-EA83-B60C79627A89}"/>
          </ac:spMkLst>
        </pc:spChg>
        <pc:spChg chg="del">
          <ac:chgData name="Anil Yelam (c)" userId="a7913b91-6177-4dc4-97d9-0245b82b0dcd" providerId="ADAL" clId="{4285AC5D-DC85-D14E-B6B4-91F5A9ECF37C}" dt="2023-03-14T02:49:16.788" v="10580" actId="478"/>
          <ac:spMkLst>
            <pc:docMk/>
            <pc:sldMk cId="100014112" sldId="381"/>
            <ac:spMk id="10" creationId="{99D49D92-0A28-AD9B-FE29-27B256D62215}"/>
          </ac:spMkLst>
        </pc:spChg>
        <pc:spChg chg="mod">
          <ac:chgData name="Anil Yelam (c)" userId="a7913b91-6177-4dc4-97d9-0245b82b0dcd" providerId="ADAL" clId="{4285AC5D-DC85-D14E-B6B4-91F5A9ECF37C}" dt="2023-03-14T02:50:22.958" v="10637" actId="1076"/>
          <ac:spMkLst>
            <pc:docMk/>
            <pc:sldMk cId="100014112" sldId="381"/>
            <ac:spMk id="14" creationId="{758C5974-DB93-BBE0-C947-8F337FA76053}"/>
          </ac:spMkLst>
        </pc:spChg>
        <pc:spChg chg="mod">
          <ac:chgData name="Anil Yelam (c)" userId="a7913b91-6177-4dc4-97d9-0245b82b0dcd" providerId="ADAL" clId="{4285AC5D-DC85-D14E-B6B4-91F5A9ECF37C}" dt="2023-03-14T02:50:41.366" v="10648" actId="20577"/>
          <ac:spMkLst>
            <pc:docMk/>
            <pc:sldMk cId="100014112" sldId="381"/>
            <ac:spMk id="25" creationId="{F391F816-233B-4E79-5F9F-CE6986CE3408}"/>
          </ac:spMkLst>
        </pc:spChg>
        <pc:cxnChg chg="del mod">
          <ac:chgData name="Anil Yelam (c)" userId="a7913b91-6177-4dc4-97d9-0245b82b0dcd" providerId="ADAL" clId="{4285AC5D-DC85-D14E-B6B4-91F5A9ECF37C}" dt="2023-03-14T02:49:18.289" v="10581" actId="478"/>
          <ac:cxnSpMkLst>
            <pc:docMk/>
            <pc:sldMk cId="100014112" sldId="381"/>
            <ac:cxnSpMk id="12" creationId="{66394078-11BD-267C-01F2-E7797C1069E7}"/>
          </ac:cxnSpMkLst>
        </pc:cxnChg>
        <pc:cxnChg chg="mod">
          <ac:chgData name="Anil Yelam (c)" userId="a7913b91-6177-4dc4-97d9-0245b82b0dcd" providerId="ADAL" clId="{4285AC5D-DC85-D14E-B6B4-91F5A9ECF37C}" dt="2023-03-14T02:50:20.478" v="10636" actId="1076"/>
          <ac:cxnSpMkLst>
            <pc:docMk/>
            <pc:sldMk cId="100014112" sldId="381"/>
            <ac:cxnSpMk id="15" creationId="{1767108D-066C-6D21-224F-2E28590DB30B}"/>
          </ac:cxnSpMkLst>
        </pc:cxnChg>
        <pc:cxnChg chg="mod">
          <ac:chgData name="Anil Yelam (c)" userId="a7913b91-6177-4dc4-97d9-0245b82b0dcd" providerId="ADAL" clId="{4285AC5D-DC85-D14E-B6B4-91F5A9ECF37C}" dt="2023-03-14T02:50:18.277" v="10635" actId="14100"/>
          <ac:cxnSpMkLst>
            <pc:docMk/>
            <pc:sldMk cId="100014112" sldId="381"/>
            <ac:cxnSpMk id="17" creationId="{01C05680-3239-BC65-79AF-2CE7B3E7329D}"/>
          </ac:cxnSpMkLst>
        </pc:cxnChg>
        <pc:cxnChg chg="mod">
          <ac:chgData name="Anil Yelam (c)" userId="a7913b91-6177-4dc4-97d9-0245b82b0dcd" providerId="ADAL" clId="{4285AC5D-DC85-D14E-B6B4-91F5A9ECF37C}" dt="2023-03-14T02:50:28.342" v="10638" actId="14100"/>
          <ac:cxnSpMkLst>
            <pc:docMk/>
            <pc:sldMk cId="100014112" sldId="381"/>
            <ac:cxnSpMk id="26" creationId="{89EC3C9F-5CCD-A43B-A771-22CDD286400A}"/>
          </ac:cxnSpMkLst>
        </pc:cxnChg>
      </pc:sldChg>
      <pc:sldChg chg="addSp delSp modSp add mod">
        <pc:chgData name="Anil Yelam (c)" userId="a7913b91-6177-4dc4-97d9-0245b82b0dcd" providerId="ADAL" clId="{4285AC5D-DC85-D14E-B6B4-91F5A9ECF37C}" dt="2023-03-14T05:04:38.458" v="11016" actId="20577"/>
        <pc:sldMkLst>
          <pc:docMk/>
          <pc:sldMk cId="952620389" sldId="382"/>
        </pc:sldMkLst>
        <pc:spChg chg="del">
          <ac:chgData name="Anil Yelam (c)" userId="a7913b91-6177-4dc4-97d9-0245b82b0dcd" providerId="ADAL" clId="{4285AC5D-DC85-D14E-B6B4-91F5A9ECF37C}" dt="2023-03-14T00:52:26.434" v="8475" actId="478"/>
          <ac:spMkLst>
            <pc:docMk/>
            <pc:sldMk cId="952620389" sldId="382"/>
            <ac:spMk id="6" creationId="{1E678992-728E-614A-DC0C-E5AACC074F2D}"/>
          </ac:spMkLst>
        </pc:spChg>
        <pc:spChg chg="add mod">
          <ac:chgData name="Anil Yelam (c)" userId="a7913b91-6177-4dc4-97d9-0245b82b0dcd" providerId="ADAL" clId="{4285AC5D-DC85-D14E-B6B4-91F5A9ECF37C}" dt="2023-03-14T05:04:38.458" v="11016" actId="20577"/>
          <ac:spMkLst>
            <pc:docMk/>
            <pc:sldMk cId="952620389" sldId="382"/>
            <ac:spMk id="7" creationId="{BA4A9CB8-4D18-F109-22BB-0F41EDCE84F4}"/>
          </ac:spMkLst>
        </pc:spChg>
        <pc:graphicFrameChg chg="del">
          <ac:chgData name="Anil Yelam (c)" userId="a7913b91-6177-4dc4-97d9-0245b82b0dcd" providerId="ADAL" clId="{4285AC5D-DC85-D14E-B6B4-91F5A9ECF37C}" dt="2023-03-14T00:42:44.168" v="8183" actId="478"/>
          <ac:graphicFrameMkLst>
            <pc:docMk/>
            <pc:sldMk cId="952620389" sldId="382"/>
            <ac:graphicFrameMk id="5" creationId="{B0C5D915-82CD-4B3B-208E-99B4D623A0B6}"/>
          </ac:graphicFrameMkLst>
        </pc:graphicFrameChg>
      </pc:sldChg>
      <pc:sldChg chg="modSp add mod ord">
        <pc:chgData name="Anil Yelam (c)" userId="a7913b91-6177-4dc4-97d9-0245b82b0dcd" providerId="ADAL" clId="{4285AC5D-DC85-D14E-B6B4-91F5A9ECF37C}" dt="2023-03-14T04:45:14.444" v="10857" actId="1076"/>
        <pc:sldMkLst>
          <pc:docMk/>
          <pc:sldMk cId="2188241722" sldId="383"/>
        </pc:sldMkLst>
        <pc:spChg chg="mod">
          <ac:chgData name="Anil Yelam (c)" userId="a7913b91-6177-4dc4-97d9-0245b82b0dcd" providerId="ADAL" clId="{4285AC5D-DC85-D14E-B6B4-91F5A9ECF37C}" dt="2023-03-14T04:45:14.444" v="10857" actId="1076"/>
          <ac:spMkLst>
            <pc:docMk/>
            <pc:sldMk cId="2188241722" sldId="383"/>
            <ac:spMk id="3" creationId="{D58FE5D6-5429-6383-2E47-21169122E75D}"/>
          </ac:spMkLst>
        </pc:spChg>
      </pc:sldChg>
      <pc:sldChg chg="addSp delSp modSp add mod">
        <pc:chgData name="Anil Yelam (c)" userId="a7913b91-6177-4dc4-97d9-0245b82b0dcd" providerId="ADAL" clId="{4285AC5D-DC85-D14E-B6B4-91F5A9ECF37C}" dt="2023-03-14T02:42:38.358" v="10184" actId="1038"/>
        <pc:sldMkLst>
          <pc:docMk/>
          <pc:sldMk cId="2723708527" sldId="384"/>
        </pc:sldMkLst>
        <pc:spChg chg="del">
          <ac:chgData name="Anil Yelam (c)" userId="a7913b91-6177-4dc4-97d9-0245b82b0dcd" providerId="ADAL" clId="{4285AC5D-DC85-D14E-B6B4-91F5A9ECF37C}" dt="2023-03-14T02:18:34.354" v="9473" actId="478"/>
          <ac:spMkLst>
            <pc:docMk/>
            <pc:sldMk cId="2723708527" sldId="384"/>
            <ac:spMk id="3" creationId="{7C7294C6-64EF-FEF8-C7C3-537ED7B82469}"/>
          </ac:spMkLst>
        </pc:spChg>
        <pc:spChg chg="add del mod">
          <ac:chgData name="Anil Yelam (c)" userId="a7913b91-6177-4dc4-97d9-0245b82b0dcd" providerId="ADAL" clId="{4285AC5D-DC85-D14E-B6B4-91F5A9ECF37C}" dt="2023-03-14T02:18:38.611" v="9474" actId="478"/>
          <ac:spMkLst>
            <pc:docMk/>
            <pc:sldMk cId="2723708527" sldId="384"/>
            <ac:spMk id="6" creationId="{C7F716AB-996E-1C11-B0E2-A29A8F78075D}"/>
          </ac:spMkLst>
        </pc:spChg>
        <pc:spChg chg="add mod">
          <ac:chgData name="Anil Yelam (c)" userId="a7913b91-6177-4dc4-97d9-0245b82b0dcd" providerId="ADAL" clId="{4285AC5D-DC85-D14E-B6B4-91F5A9ECF37C}" dt="2023-03-14T02:24:36.641" v="9742" actId="1076"/>
          <ac:spMkLst>
            <pc:docMk/>
            <pc:sldMk cId="2723708527" sldId="384"/>
            <ac:spMk id="7" creationId="{AFD60C86-CB51-066E-24DA-2E43F2EEAE64}"/>
          </ac:spMkLst>
        </pc:spChg>
        <pc:spChg chg="add mod">
          <ac:chgData name="Anil Yelam (c)" userId="a7913b91-6177-4dc4-97d9-0245b82b0dcd" providerId="ADAL" clId="{4285AC5D-DC85-D14E-B6B4-91F5A9ECF37C}" dt="2023-03-14T02:24:43.510" v="9761" actId="1038"/>
          <ac:spMkLst>
            <pc:docMk/>
            <pc:sldMk cId="2723708527" sldId="384"/>
            <ac:spMk id="8" creationId="{760BE75F-B9C3-BF47-D364-E496F7E55B6B}"/>
          </ac:spMkLst>
        </pc:spChg>
        <pc:spChg chg="add mod">
          <ac:chgData name="Anil Yelam (c)" userId="a7913b91-6177-4dc4-97d9-0245b82b0dcd" providerId="ADAL" clId="{4285AC5D-DC85-D14E-B6B4-91F5A9ECF37C}" dt="2023-03-14T02:30:41.668" v="9921" actId="1076"/>
          <ac:spMkLst>
            <pc:docMk/>
            <pc:sldMk cId="2723708527" sldId="384"/>
            <ac:spMk id="9" creationId="{C9236827-30CA-598D-4A24-C71F3BFB9310}"/>
          </ac:spMkLst>
        </pc:spChg>
        <pc:spChg chg="add del mod">
          <ac:chgData name="Anil Yelam (c)" userId="a7913b91-6177-4dc4-97d9-0245b82b0dcd" providerId="ADAL" clId="{4285AC5D-DC85-D14E-B6B4-91F5A9ECF37C}" dt="2023-03-14T02:23:28.476" v="9714" actId="478"/>
          <ac:spMkLst>
            <pc:docMk/>
            <pc:sldMk cId="2723708527" sldId="384"/>
            <ac:spMk id="10" creationId="{2B81ED19-602B-292E-50F3-1EC3E2371EED}"/>
          </ac:spMkLst>
        </pc:spChg>
        <pc:spChg chg="add mod">
          <ac:chgData name="Anil Yelam (c)" userId="a7913b91-6177-4dc4-97d9-0245b82b0dcd" providerId="ADAL" clId="{4285AC5D-DC85-D14E-B6B4-91F5A9ECF37C}" dt="2023-03-14T02:30:54.651" v="9924" actId="2085"/>
          <ac:spMkLst>
            <pc:docMk/>
            <pc:sldMk cId="2723708527" sldId="384"/>
            <ac:spMk id="11" creationId="{9B8DE140-8CF1-0213-38D8-756CAB49EC0F}"/>
          </ac:spMkLst>
        </pc:spChg>
        <pc:spChg chg="add mod">
          <ac:chgData name="Anil Yelam (c)" userId="a7913b91-6177-4dc4-97d9-0245b82b0dcd" providerId="ADAL" clId="{4285AC5D-DC85-D14E-B6B4-91F5A9ECF37C}" dt="2023-03-14T02:30:49.200" v="9923" actId="2085"/>
          <ac:spMkLst>
            <pc:docMk/>
            <pc:sldMk cId="2723708527" sldId="384"/>
            <ac:spMk id="12" creationId="{12CEA0ED-A125-DBFF-1B31-6D60127D21E3}"/>
          </ac:spMkLst>
        </pc:spChg>
        <pc:spChg chg="add del mod">
          <ac:chgData name="Anil Yelam (c)" userId="a7913b91-6177-4dc4-97d9-0245b82b0dcd" providerId="ADAL" clId="{4285AC5D-DC85-D14E-B6B4-91F5A9ECF37C}" dt="2023-03-14T02:26:50.432" v="9794"/>
          <ac:spMkLst>
            <pc:docMk/>
            <pc:sldMk cId="2723708527" sldId="384"/>
            <ac:spMk id="36" creationId="{44B67A26-A173-1181-4A5E-37DFD80A1A22}"/>
          </ac:spMkLst>
        </pc:spChg>
        <pc:spChg chg="add del mod">
          <ac:chgData name="Anil Yelam (c)" userId="a7913b91-6177-4dc4-97d9-0245b82b0dcd" providerId="ADAL" clId="{4285AC5D-DC85-D14E-B6B4-91F5A9ECF37C}" dt="2023-03-14T02:30:33.415" v="9920" actId="478"/>
          <ac:spMkLst>
            <pc:docMk/>
            <pc:sldMk cId="2723708527" sldId="384"/>
            <ac:spMk id="37" creationId="{A764A41C-07F4-AC45-0E91-9F8536DDAE39}"/>
          </ac:spMkLst>
        </pc:spChg>
        <pc:spChg chg="add mod">
          <ac:chgData name="Anil Yelam (c)" userId="a7913b91-6177-4dc4-97d9-0245b82b0dcd" providerId="ADAL" clId="{4285AC5D-DC85-D14E-B6B4-91F5A9ECF37C}" dt="2023-03-14T02:42:38.358" v="10184" actId="1038"/>
          <ac:spMkLst>
            <pc:docMk/>
            <pc:sldMk cId="2723708527" sldId="384"/>
            <ac:spMk id="40" creationId="{AE6F3DB8-F766-51E0-4FF9-4E53E96E13BC}"/>
          </ac:spMkLst>
        </pc:spChg>
        <pc:spChg chg="mod">
          <ac:chgData name="Anil Yelam (c)" userId="a7913b91-6177-4dc4-97d9-0245b82b0dcd" providerId="ADAL" clId="{4285AC5D-DC85-D14E-B6B4-91F5A9ECF37C}" dt="2023-03-14T02:24:23.744" v="9738" actId="1038"/>
          <ac:spMkLst>
            <pc:docMk/>
            <pc:sldMk cId="2723708527" sldId="384"/>
            <ac:spMk id="47" creationId="{92B9BC58-C88B-2BF1-163D-F0292AFE177D}"/>
          </ac:spMkLst>
        </pc:spChg>
        <pc:spChg chg="del">
          <ac:chgData name="Anil Yelam (c)" userId="a7913b91-6177-4dc4-97d9-0245b82b0dcd" providerId="ADAL" clId="{4285AC5D-DC85-D14E-B6B4-91F5A9ECF37C}" dt="2023-03-14T02:18:40.055" v="9475" actId="478"/>
          <ac:spMkLst>
            <pc:docMk/>
            <pc:sldMk cId="2723708527" sldId="384"/>
            <ac:spMk id="54" creationId="{DEE0B6A7-704F-8047-1BC8-4DE6EFDDD910}"/>
          </ac:spMkLst>
        </pc:spChg>
        <pc:spChg chg="del">
          <ac:chgData name="Anil Yelam (c)" userId="a7913b91-6177-4dc4-97d9-0245b82b0dcd" providerId="ADAL" clId="{4285AC5D-DC85-D14E-B6B4-91F5A9ECF37C}" dt="2023-03-14T02:18:34.354" v="9473" actId="478"/>
          <ac:spMkLst>
            <pc:docMk/>
            <pc:sldMk cId="2723708527" sldId="384"/>
            <ac:spMk id="55" creationId="{80E79EBC-9B54-01AF-5DA0-6FB73108D077}"/>
          </ac:spMkLst>
        </pc:spChg>
        <pc:cxnChg chg="add del mod">
          <ac:chgData name="Anil Yelam (c)" userId="a7913b91-6177-4dc4-97d9-0245b82b0dcd" providerId="ADAL" clId="{4285AC5D-DC85-D14E-B6B4-91F5A9ECF37C}" dt="2023-03-14T02:25:58.325" v="9782" actId="478"/>
          <ac:cxnSpMkLst>
            <pc:docMk/>
            <pc:sldMk cId="2723708527" sldId="384"/>
            <ac:cxnSpMk id="14" creationId="{013B46B6-78E5-42B3-80F8-48ED62C0F82E}"/>
          </ac:cxnSpMkLst>
        </pc:cxnChg>
        <pc:cxnChg chg="add del mod">
          <ac:chgData name="Anil Yelam (c)" userId="a7913b91-6177-4dc4-97d9-0245b82b0dcd" providerId="ADAL" clId="{4285AC5D-DC85-D14E-B6B4-91F5A9ECF37C}" dt="2023-03-14T02:25:25.274" v="9772" actId="478"/>
          <ac:cxnSpMkLst>
            <pc:docMk/>
            <pc:sldMk cId="2723708527" sldId="384"/>
            <ac:cxnSpMk id="16" creationId="{A2F603D7-0F48-6FA2-A935-118B918AC00A}"/>
          </ac:cxnSpMkLst>
        </pc:cxnChg>
        <pc:cxnChg chg="add del mod">
          <ac:chgData name="Anil Yelam (c)" userId="a7913b91-6177-4dc4-97d9-0245b82b0dcd" providerId="ADAL" clId="{4285AC5D-DC85-D14E-B6B4-91F5A9ECF37C}" dt="2023-03-14T02:24:53.610" v="9763"/>
          <ac:cxnSpMkLst>
            <pc:docMk/>
            <pc:sldMk cId="2723708527" sldId="384"/>
            <ac:cxnSpMk id="20" creationId="{F3D8DA46-FEDA-D702-2A93-790BF27D0E30}"/>
          </ac:cxnSpMkLst>
        </pc:cxnChg>
        <pc:cxnChg chg="add mod">
          <ac:chgData name="Anil Yelam (c)" userId="a7913b91-6177-4dc4-97d9-0245b82b0dcd" providerId="ADAL" clId="{4285AC5D-DC85-D14E-B6B4-91F5A9ECF37C}" dt="2023-03-14T02:26:34.787" v="9791" actId="14100"/>
          <ac:cxnSpMkLst>
            <pc:docMk/>
            <pc:sldMk cId="2723708527" sldId="384"/>
            <ac:cxnSpMk id="21" creationId="{658D0E46-9E6B-A5EF-7B59-E9E43E8319D6}"/>
          </ac:cxnSpMkLst>
        </pc:cxnChg>
        <pc:cxnChg chg="add mod">
          <ac:chgData name="Anil Yelam (c)" userId="a7913b91-6177-4dc4-97d9-0245b82b0dcd" providerId="ADAL" clId="{4285AC5D-DC85-D14E-B6B4-91F5A9ECF37C}" dt="2023-03-14T02:26:07.571" v="9785" actId="14100"/>
          <ac:cxnSpMkLst>
            <pc:docMk/>
            <pc:sldMk cId="2723708527" sldId="384"/>
            <ac:cxnSpMk id="22" creationId="{B421283F-A8D6-2546-96FA-7A5B7AAC70F5}"/>
          </ac:cxnSpMkLst>
        </pc:cxnChg>
        <pc:cxnChg chg="add mod">
          <ac:chgData name="Anil Yelam (c)" userId="a7913b91-6177-4dc4-97d9-0245b82b0dcd" providerId="ADAL" clId="{4285AC5D-DC85-D14E-B6B4-91F5A9ECF37C}" dt="2023-03-14T02:31:36.152" v="9928" actId="14100"/>
          <ac:cxnSpMkLst>
            <pc:docMk/>
            <pc:sldMk cId="2723708527" sldId="384"/>
            <ac:cxnSpMk id="23" creationId="{5E455A6E-7C9C-C039-15F8-0D13A7AAE8A5}"/>
          </ac:cxnSpMkLst>
        </pc:cxnChg>
        <pc:cxnChg chg="add mod">
          <ac:chgData name="Anil Yelam (c)" userId="a7913b91-6177-4dc4-97d9-0245b82b0dcd" providerId="ADAL" clId="{4285AC5D-DC85-D14E-B6B4-91F5A9ECF37C}" dt="2023-03-14T02:27:20.252" v="9829" actId="14100"/>
          <ac:cxnSpMkLst>
            <pc:docMk/>
            <pc:sldMk cId="2723708527" sldId="384"/>
            <ac:cxnSpMk id="24" creationId="{63F170E0-390E-236A-A3B9-F90277920021}"/>
          </ac:cxnSpMkLst>
        </pc:cxnChg>
        <pc:cxnChg chg="add del mod">
          <ac:chgData name="Anil Yelam (c)" userId="a7913b91-6177-4dc4-97d9-0245b82b0dcd" providerId="ADAL" clId="{4285AC5D-DC85-D14E-B6B4-91F5A9ECF37C}" dt="2023-03-14T02:42:20.877" v="10178" actId="478"/>
          <ac:cxnSpMkLst>
            <pc:docMk/>
            <pc:sldMk cId="2723708527" sldId="384"/>
            <ac:cxnSpMk id="27" creationId="{EE2436B2-06D2-5661-304C-7E903A527891}"/>
          </ac:cxnSpMkLst>
        </pc:cxnChg>
      </pc:sldChg>
      <pc:sldChg chg="addSp modSp add del mod">
        <pc:chgData name="Anil Yelam (c)" userId="a7913b91-6177-4dc4-97d9-0245b82b0dcd" providerId="ADAL" clId="{4285AC5D-DC85-D14E-B6B4-91F5A9ECF37C}" dt="2023-03-14T02:31:24.615" v="9927" actId="2696"/>
        <pc:sldMkLst>
          <pc:docMk/>
          <pc:sldMk cId="2289619240" sldId="385"/>
        </pc:sldMkLst>
        <pc:spChg chg="add mod">
          <ac:chgData name="Anil Yelam (c)" userId="a7913b91-6177-4dc4-97d9-0245b82b0dcd" providerId="ADAL" clId="{4285AC5D-DC85-D14E-B6B4-91F5A9ECF37C}" dt="2023-03-14T02:29:44.314" v="9919" actId="20577"/>
          <ac:spMkLst>
            <pc:docMk/>
            <pc:sldMk cId="2289619240" sldId="385"/>
            <ac:spMk id="6" creationId="{7D801396-4791-C8E2-129D-59442FF2C767}"/>
          </ac:spMkLst>
        </pc:spChg>
        <pc:spChg chg="mod">
          <ac:chgData name="Anil Yelam (c)" userId="a7913b91-6177-4dc4-97d9-0245b82b0dcd" providerId="ADAL" clId="{4285AC5D-DC85-D14E-B6B4-91F5A9ECF37C}" dt="2023-03-14T02:28:32.867" v="9863" actId="20577"/>
          <ac:spMkLst>
            <pc:docMk/>
            <pc:sldMk cId="2289619240" sldId="385"/>
            <ac:spMk id="7" creationId="{AFD60C86-CB51-066E-24DA-2E43F2EEAE64}"/>
          </ac:spMkLst>
        </pc:spChg>
        <pc:cxnChg chg="add mod">
          <ac:chgData name="Anil Yelam (c)" userId="a7913b91-6177-4dc4-97d9-0245b82b0dcd" providerId="ADAL" clId="{4285AC5D-DC85-D14E-B6B4-91F5A9ECF37C}" dt="2023-03-14T02:27:33.639" v="9832" actId="1076"/>
          <ac:cxnSpMkLst>
            <pc:docMk/>
            <pc:sldMk cId="2289619240" sldId="385"/>
            <ac:cxnSpMk id="3" creationId="{23137931-1722-391A-FC31-0150834EA634}"/>
          </ac:cxnSpMkLst>
        </pc:cxnChg>
        <pc:cxnChg chg="mod">
          <ac:chgData name="Anil Yelam (c)" userId="a7913b91-6177-4dc4-97d9-0245b82b0dcd" providerId="ADAL" clId="{4285AC5D-DC85-D14E-B6B4-91F5A9ECF37C}" dt="2023-03-14T02:28:29.186" v="9860" actId="14100"/>
          <ac:cxnSpMkLst>
            <pc:docMk/>
            <pc:sldMk cId="2289619240" sldId="385"/>
            <ac:cxnSpMk id="21" creationId="{658D0E46-9E6B-A5EF-7B59-E9E43E8319D6}"/>
          </ac:cxnSpMkLst>
        </pc:cxnChg>
      </pc:sldChg>
      <pc:sldChg chg="addSp delSp modSp add mod">
        <pc:chgData name="Anil Yelam (c)" userId="a7913b91-6177-4dc4-97d9-0245b82b0dcd" providerId="ADAL" clId="{4285AC5D-DC85-D14E-B6B4-91F5A9ECF37C}" dt="2023-03-14T05:49:32.489" v="11091" actId="122"/>
        <pc:sldMkLst>
          <pc:docMk/>
          <pc:sldMk cId="4114659550" sldId="386"/>
        </pc:sldMkLst>
        <pc:spChg chg="add mod">
          <ac:chgData name="Anil Yelam (c)" userId="a7913b91-6177-4dc4-97d9-0245b82b0dcd" providerId="ADAL" clId="{4285AC5D-DC85-D14E-B6B4-91F5A9ECF37C}" dt="2023-03-14T02:42:00.114" v="10176" actId="207"/>
          <ac:spMkLst>
            <pc:docMk/>
            <pc:sldMk cId="4114659550" sldId="386"/>
            <ac:spMk id="3" creationId="{792D25E1-9918-E544-5B09-6056D94ADDC2}"/>
          </ac:spMkLst>
        </pc:spChg>
        <pc:spChg chg="add del mod">
          <ac:chgData name="Anil Yelam (c)" userId="a7913b91-6177-4dc4-97d9-0245b82b0dcd" providerId="ADAL" clId="{4285AC5D-DC85-D14E-B6B4-91F5A9ECF37C}" dt="2023-03-14T02:32:30.443" v="9932" actId="478"/>
          <ac:spMkLst>
            <pc:docMk/>
            <pc:sldMk cId="4114659550" sldId="386"/>
            <ac:spMk id="6" creationId="{1D34C741-9F73-1140-A116-F15A9C6A85E6}"/>
          </ac:spMkLst>
        </pc:spChg>
        <pc:spChg chg="mod">
          <ac:chgData name="Anil Yelam (c)" userId="a7913b91-6177-4dc4-97d9-0245b82b0dcd" providerId="ADAL" clId="{4285AC5D-DC85-D14E-B6B4-91F5A9ECF37C}" dt="2023-03-14T05:49:02.806" v="11063" actId="1076"/>
          <ac:spMkLst>
            <pc:docMk/>
            <pc:sldMk cId="4114659550" sldId="386"/>
            <ac:spMk id="9" creationId="{C9236827-30CA-598D-4A24-C71F3BFB9310}"/>
          </ac:spMkLst>
        </pc:spChg>
        <pc:spChg chg="add mod">
          <ac:chgData name="Anil Yelam (c)" userId="a7913b91-6177-4dc4-97d9-0245b82b0dcd" providerId="ADAL" clId="{4285AC5D-DC85-D14E-B6B4-91F5A9ECF37C}" dt="2023-03-14T02:55:59.884" v="10838" actId="20577"/>
          <ac:spMkLst>
            <pc:docMk/>
            <pc:sldMk cId="4114659550" sldId="386"/>
            <ac:spMk id="15" creationId="{5962CBB1-9FF5-4143-5F3D-701143A6F1D3}"/>
          </ac:spMkLst>
        </pc:spChg>
        <pc:spChg chg="add del mod">
          <ac:chgData name="Anil Yelam (c)" userId="a7913b91-6177-4dc4-97d9-0245b82b0dcd" providerId="ADAL" clId="{4285AC5D-DC85-D14E-B6B4-91F5A9ECF37C}" dt="2023-03-14T02:42:46.449" v="10185" actId="478"/>
          <ac:spMkLst>
            <pc:docMk/>
            <pc:sldMk cId="4114659550" sldId="386"/>
            <ac:spMk id="16" creationId="{E2A6B14F-BFAC-F2C1-645F-E622E9CA18C1}"/>
          </ac:spMkLst>
        </pc:spChg>
        <pc:spChg chg="add mod">
          <ac:chgData name="Anil Yelam (c)" userId="a7913b91-6177-4dc4-97d9-0245b82b0dcd" providerId="ADAL" clId="{4285AC5D-DC85-D14E-B6B4-91F5A9ECF37C}" dt="2023-03-14T02:41:45.081" v="10173" actId="1076"/>
          <ac:spMkLst>
            <pc:docMk/>
            <pc:sldMk cId="4114659550" sldId="386"/>
            <ac:spMk id="17" creationId="{CCBCAAE8-D08C-CA6C-A689-A3D3783656A8}"/>
          </ac:spMkLst>
        </pc:spChg>
        <pc:spChg chg="add mod">
          <ac:chgData name="Anil Yelam (c)" userId="a7913b91-6177-4dc4-97d9-0245b82b0dcd" providerId="ADAL" clId="{4285AC5D-DC85-D14E-B6B4-91F5A9ECF37C}" dt="2023-03-14T02:42:46.963" v="10186"/>
          <ac:spMkLst>
            <pc:docMk/>
            <pc:sldMk cId="4114659550" sldId="386"/>
            <ac:spMk id="18" creationId="{AB79A69C-DFE0-9D44-40C1-84DBAAB276B5}"/>
          </ac:spMkLst>
        </pc:spChg>
        <pc:spChg chg="add mod">
          <ac:chgData name="Anil Yelam (c)" userId="a7913b91-6177-4dc4-97d9-0245b82b0dcd" providerId="ADAL" clId="{4285AC5D-DC85-D14E-B6B4-91F5A9ECF37C}" dt="2023-03-14T05:49:32.489" v="11091" actId="122"/>
          <ac:spMkLst>
            <pc:docMk/>
            <pc:sldMk cId="4114659550" sldId="386"/>
            <ac:spMk id="19" creationId="{8CC14A97-13CF-1DAF-C789-08D962151552}"/>
          </ac:spMkLst>
        </pc:spChg>
        <pc:cxnChg chg="add mod">
          <ac:chgData name="Anil Yelam (c)" userId="a7913b91-6177-4dc4-97d9-0245b82b0dcd" providerId="ADAL" clId="{4285AC5D-DC85-D14E-B6B4-91F5A9ECF37C}" dt="2023-03-14T02:31:22.352" v="9926"/>
          <ac:cxnSpMkLst>
            <pc:docMk/>
            <pc:sldMk cId="4114659550" sldId="386"/>
            <ac:cxnSpMk id="5" creationId="{7EE9DAB1-8FB0-F6C7-CA86-657D856646CA}"/>
          </ac:cxnSpMkLst>
        </pc:cxnChg>
        <pc:cxnChg chg="del mod">
          <ac:chgData name="Anil Yelam (c)" userId="a7913b91-6177-4dc4-97d9-0245b82b0dcd" providerId="ADAL" clId="{4285AC5D-DC85-D14E-B6B4-91F5A9ECF37C}" dt="2023-03-14T02:34:52.317" v="9960" actId="478"/>
          <ac:cxnSpMkLst>
            <pc:docMk/>
            <pc:sldMk cId="4114659550" sldId="386"/>
            <ac:cxnSpMk id="27" creationId="{EE2436B2-06D2-5661-304C-7E903A527891}"/>
          </ac:cxnSpMkLst>
        </pc:cxnChg>
      </pc:sldChg>
      <pc:sldChg chg="addSp modSp add mod ord">
        <pc:chgData name="Anil Yelam (c)" userId="a7913b91-6177-4dc4-97d9-0245b82b0dcd" providerId="ADAL" clId="{4285AC5D-DC85-D14E-B6B4-91F5A9ECF37C}" dt="2023-03-14T04:21:58.939" v="10841" actId="20577"/>
        <pc:sldMkLst>
          <pc:docMk/>
          <pc:sldMk cId="3651391551" sldId="387"/>
        </pc:sldMkLst>
        <pc:spChg chg="mod">
          <ac:chgData name="Anil Yelam (c)" userId="a7913b91-6177-4dc4-97d9-0245b82b0dcd" providerId="ADAL" clId="{4285AC5D-DC85-D14E-B6B4-91F5A9ECF37C}" dt="2023-03-14T02:43:15.103" v="10213" actId="207"/>
          <ac:spMkLst>
            <pc:docMk/>
            <pc:sldMk cId="3651391551" sldId="387"/>
            <ac:spMk id="2" creationId="{9F01A8D8-E0C6-6472-D482-CD20D4CE14D2}"/>
          </ac:spMkLst>
        </pc:spChg>
        <pc:spChg chg="mod">
          <ac:chgData name="Anil Yelam (c)" userId="a7913b91-6177-4dc4-97d9-0245b82b0dcd" providerId="ADAL" clId="{4285AC5D-DC85-D14E-B6B4-91F5A9ECF37C}" dt="2023-03-14T02:47:27.401" v="10468" actId="403"/>
          <ac:spMkLst>
            <pc:docMk/>
            <pc:sldMk cId="3651391551" sldId="387"/>
            <ac:spMk id="3" creationId="{792D25E1-9918-E544-5B09-6056D94ADDC2}"/>
          </ac:spMkLst>
        </pc:spChg>
        <pc:spChg chg="add mod">
          <ac:chgData name="Anil Yelam (c)" userId="a7913b91-6177-4dc4-97d9-0245b82b0dcd" providerId="ADAL" clId="{4285AC5D-DC85-D14E-B6B4-91F5A9ECF37C}" dt="2023-03-14T02:46:24.795" v="10449" actId="1076"/>
          <ac:spMkLst>
            <pc:docMk/>
            <pc:sldMk cId="3651391551" sldId="387"/>
            <ac:spMk id="6" creationId="{6B1D0F05-6B4E-62C2-8AE9-FF890249103B}"/>
          </ac:spMkLst>
        </pc:spChg>
        <pc:spChg chg="mod">
          <ac:chgData name="Anil Yelam (c)" userId="a7913b91-6177-4dc4-97d9-0245b82b0dcd" providerId="ADAL" clId="{4285AC5D-DC85-D14E-B6B4-91F5A9ECF37C}" dt="2023-03-14T02:43:19.279" v="10214" actId="1076"/>
          <ac:spMkLst>
            <pc:docMk/>
            <pc:sldMk cId="3651391551" sldId="387"/>
            <ac:spMk id="7" creationId="{AFD60C86-CB51-066E-24DA-2E43F2EEAE64}"/>
          </ac:spMkLst>
        </pc:spChg>
        <pc:spChg chg="add mod">
          <ac:chgData name="Anil Yelam (c)" userId="a7913b91-6177-4dc4-97d9-0245b82b0dcd" providerId="ADAL" clId="{4285AC5D-DC85-D14E-B6B4-91F5A9ECF37C}" dt="2023-03-14T04:21:58.939" v="10841" actId="20577"/>
          <ac:spMkLst>
            <pc:docMk/>
            <pc:sldMk cId="3651391551" sldId="387"/>
            <ac:spMk id="10" creationId="{815987AD-AC3B-2BB7-B43A-1BA7FFF49D65}"/>
          </ac:spMkLst>
        </pc:spChg>
        <pc:spChg chg="add mod">
          <ac:chgData name="Anil Yelam (c)" userId="a7913b91-6177-4dc4-97d9-0245b82b0dcd" providerId="ADAL" clId="{4285AC5D-DC85-D14E-B6B4-91F5A9ECF37C}" dt="2023-03-14T02:47:16.962" v="10465" actId="1076"/>
          <ac:spMkLst>
            <pc:docMk/>
            <pc:sldMk cId="3651391551" sldId="387"/>
            <ac:spMk id="13" creationId="{80273E92-CB2B-0BCC-1A4F-8DED49E8FA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9BEC4-1916-1549-A8F0-F3929FCB3D3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AB86E-F5FE-DC4C-8D8C-E0A2283B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why this matters first?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why this matters first?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why this matters first?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E07-CF19-B5ED-803F-A7CCD374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BCB3-65BB-43CB-4EBE-611F36C1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C3B8-8980-C5B6-1EBB-F57FE346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96E-9BE7-2A42-8BD7-705392C570B2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CF6B-CF3A-F64F-2C81-41C9B2C6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6E7E-E38E-329C-D8CE-AA5F990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B528-F9FC-6BD3-262E-7A9499E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9B281-5D8E-5427-012D-62778D7B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3A9-7321-5E7C-3209-BA538F8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984-5537-6F40-B77B-B55382D11D60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3D23-D03D-5318-0C84-574E1E50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BDBF-5D5C-8548-3D65-48F99577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B2AE8-F0BB-133F-7B3E-8478AC5C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03A4-E974-7534-5FFC-966882562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C244-7571-BC48-E5D5-2DCAA40D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CE05-46DB-7E41-8AAF-4A4EAAB201EC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51DE-8805-D204-2F2A-10B0D5D2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CC89-6F29-EEBD-EF68-1E60B469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E8DF-9155-B9D8-8528-B912728E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7DCD-8FE8-C048-5F08-D4E75E6C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2D9F-A305-89F9-C298-55EED3F7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A6FB-4B33-174A-B9E1-7C50BE36DBEF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38EC-800E-2E5C-A485-15432544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F4E6-347F-9262-4F5B-C2134F7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6A02-9ED6-E70D-617D-190CF36C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F7C8-19E6-6B3E-548A-44C4043D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B71D-5B86-2C88-94F5-CD90474C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4365-5FDD-1E4B-84C8-4F4A6D9C2A6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9ED8-1360-6864-CCB3-7489A11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C950-40E8-44BB-4436-6131F2A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BA8-1487-D1AD-8E38-FB35451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1E2-9E4C-2917-233B-A7C4045B6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C5E9-3726-594E-6E07-A6ACF68C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6E36-5DDF-F833-7C7B-9083E82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FEC1-955C-8542-AD8D-4416882AC661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ED95F-5FB0-EE2B-3A5A-FB5021F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CDDD-4BA3-6D3F-A32A-0B3C6AA1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3476-AE48-0FA4-D00F-AB50AC4F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2B43-6287-10AB-B839-E0998364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D2FE-C561-B8CF-54E1-2D248F2E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02B2C-A8E9-B286-276C-33E054C0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CCF4-759B-AF11-99B1-390358FBF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BD7D2-1A32-BE72-A69E-7668268B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13-82BD-5147-9B9C-03457E12A771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7CB51-3F3C-DA35-B841-BC56BCA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7FB4-3B13-3930-D9A9-17771DA9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7BB8-248C-7566-8695-13487A96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07BAD-A478-5D92-F93C-9BAB1674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F260-B5A1-AB45-B711-F999C07C952A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3E1AC-6B3C-97D6-2BC1-5125D2EC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A2EE5-D3BD-D7C8-1C14-698A7185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12B72-AEB4-56FA-6875-5E50DBDC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B7F-B50A-4945-8F0B-D138AEAACECC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0792-191D-99C1-3391-08721144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7961A-515D-1E9F-737E-21652DE2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6BD-A717-9F23-062D-1629FD1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B05E-EBBA-E265-EB73-A53358F3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6E40-1FB4-C22F-D420-6533C72A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F705-D325-E339-0E47-1A5E6080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56F9-E196-2043-8D28-9445A4EB7379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1322-0DFB-FC33-E776-E6F21D7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E169-D5F7-01D3-4496-C42A86D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F8DF-694D-C440-58D8-1B1C735E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03A64-1538-19D7-FA8C-B19DB86E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8639D-2D13-D149-4F0C-DA758AD4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0EFB-7250-880C-5246-5D087C76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649-188C-CC4E-8305-95C56E1AFE46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2F368-6D8A-C0F8-A70C-22A591F4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E2CE-1237-6B44-8658-D7DC6E12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6B4D-0448-6706-E148-20D43A93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1A5D-03B8-D423-0119-568616B4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7764-07A8-BAB7-0395-2F7AFE86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785F-E51F-3046-ACF3-2573EB3246C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5E88-19D5-6345-C384-A04DFF0A7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AECA-3F9D-9FE3-1190-D8E7E5F8F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9358-3081-9A9E-BA67-83577BD77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53" y="1099025"/>
            <a:ext cx="6222368" cy="1098407"/>
          </a:xfrm>
        </p:spPr>
        <p:txBody>
          <a:bodyPr>
            <a:normAutofit/>
          </a:bodyPr>
          <a:lstStyle/>
          <a:p>
            <a:r>
              <a:rPr lang="en-US" dirty="0"/>
              <a:t>Page Fault Locality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8213-77D1-3EAB-C82C-1A839FC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9A2BF-6C7E-59F5-4D21-59F9DDC271D9}"/>
              </a:ext>
            </a:extLst>
          </p:cNvPr>
          <p:cNvCxnSpPr>
            <a:cxnSpLocks/>
          </p:cNvCxnSpPr>
          <p:nvPr/>
        </p:nvCxnSpPr>
        <p:spPr>
          <a:xfrm>
            <a:off x="7179495" y="5295139"/>
            <a:ext cx="257410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841AA-37B1-BAB8-A99A-6DE1F6E955B0}"/>
              </a:ext>
            </a:extLst>
          </p:cNvPr>
          <p:cNvCxnSpPr>
            <a:cxnSpLocks/>
          </p:cNvCxnSpPr>
          <p:nvPr/>
        </p:nvCxnSpPr>
        <p:spPr>
          <a:xfrm flipV="1">
            <a:off x="7179496" y="2742535"/>
            <a:ext cx="0" cy="255260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6413F0-9DC5-0EB0-673E-BB9602D3D0BE}"/>
              </a:ext>
            </a:extLst>
          </p:cNvPr>
          <p:cNvSpPr txBox="1"/>
          <p:nvPr/>
        </p:nvSpPr>
        <p:spPr>
          <a:xfrm>
            <a:off x="7648613" y="5376148"/>
            <a:ext cx="163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Faulting code locations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BFC1D-A7D8-9F8C-8D4D-48D7268919FB}"/>
              </a:ext>
            </a:extLst>
          </p:cNvPr>
          <p:cNvSpPr txBox="1"/>
          <p:nvPr/>
        </p:nvSpPr>
        <p:spPr>
          <a:xfrm>
            <a:off x="6423178" y="3587598"/>
            <a:ext cx="826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 of </a:t>
            </a:r>
          </a:p>
          <a:p>
            <a:r>
              <a:rPr lang="en-US" dirty="0"/>
              <a:t>Faults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74354D6-FCDA-2E67-59F4-91C20D4E97AD}"/>
              </a:ext>
            </a:extLst>
          </p:cNvPr>
          <p:cNvSpPr/>
          <p:nvPr/>
        </p:nvSpPr>
        <p:spPr>
          <a:xfrm rot="5757632">
            <a:off x="6778025" y="1107957"/>
            <a:ext cx="4530276" cy="3704959"/>
          </a:xfrm>
          <a:prstGeom prst="arc">
            <a:avLst>
              <a:gd name="adj1" fmla="val 21312953"/>
              <a:gd name="adj2" fmla="val 474465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C51C71-8AF8-28D9-CDF4-2ED19B32B3AE}"/>
              </a:ext>
            </a:extLst>
          </p:cNvPr>
          <p:cNvCxnSpPr>
            <a:cxnSpLocks/>
          </p:cNvCxnSpPr>
          <p:nvPr/>
        </p:nvCxnSpPr>
        <p:spPr>
          <a:xfrm>
            <a:off x="8940800" y="5222240"/>
            <a:ext cx="76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1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A826-E0BB-D9B8-E39F-4695CBF5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Not-so-nice example: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E76A-0761-6A35-2A93-FBEFC975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5636260"/>
            <a:ext cx="10515600" cy="7854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Could not rebuild </a:t>
            </a:r>
            <a:r>
              <a:rPr lang="en-US" sz="2000" dirty="0" err="1"/>
              <a:t>redis</a:t>
            </a:r>
            <a:r>
              <a:rPr lang="en-US" sz="2000" dirty="0"/>
              <a:t>-server static lib with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no-pie…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yet</a:t>
            </a:r>
          </a:p>
          <a:p>
            <a:pPr marL="0" indent="0">
              <a:buNone/>
            </a:pPr>
            <a:r>
              <a:rPr lang="en-US" sz="2000" dirty="0" err="1"/>
              <a:t>Flamegraphs</a:t>
            </a:r>
            <a:r>
              <a:rPr lang="en-US" sz="2000" dirty="0"/>
              <a:t> do not merge same locations reached through different code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6944-90B5-774B-3B1D-9E4F1DC0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473AF-507C-8031-5125-6D726BE7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3" y="1879417"/>
            <a:ext cx="11596374" cy="35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CEB2-147A-46C0-DB18-5145A407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general is the locality?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BF31-7B30-69D8-C029-AEF4B7DC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0" y="2728152"/>
            <a:ext cx="11530839" cy="31952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5FDF-65CA-D14A-8B37-90CB150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EF49-8E23-E318-0C77-22710979B030}"/>
              </a:ext>
            </a:extLst>
          </p:cNvPr>
          <p:cNvSpPr txBox="1"/>
          <p:nvPr/>
        </p:nvSpPr>
        <p:spPr>
          <a:xfrm>
            <a:off x="838200" y="2070538"/>
            <a:ext cx="843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Looking at code locations where 100% vs 95% of page faults occur. </a:t>
            </a:r>
          </a:p>
        </p:txBody>
      </p:sp>
    </p:spTree>
    <p:extLst>
      <p:ext uri="{BB962C8B-B14F-4D97-AF65-F5344CB8AC3E}">
        <p14:creationId xmlns:p14="http://schemas.microsoft.com/office/powerpoint/2010/main" val="80628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locations predictable?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40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the heavy-hitters change based on runtime factors like </a:t>
            </a:r>
            <a:r>
              <a:rPr lang="en-US" u="sng" dirty="0">
                <a:solidFill>
                  <a:schemeClr val="accent1"/>
                </a:solidFill>
              </a:rPr>
              <a:t>local memory size</a:t>
            </a:r>
            <a:r>
              <a:rPr lang="en-US" dirty="0"/>
              <a:t>, threads,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EBFCE-62B5-E99D-6C7F-903F23D3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15" y="3713557"/>
            <a:ext cx="10293569" cy="255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19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FA7D-3DAE-231F-E805-6EE0B6B9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C30D5-91DB-54AA-55D8-3F48A3D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FB4E-0140-528E-46C0-46863533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6" y="745544"/>
            <a:ext cx="11840327" cy="5610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776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code paths converged in libraries?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most accesses in C++ vector iterator</a:t>
            </a:r>
          </a:p>
          <a:p>
            <a:r>
              <a:rPr lang="en-US" dirty="0"/>
              <a:t>Does the locality extend to application source code?</a:t>
            </a:r>
          </a:p>
          <a:p>
            <a:pPr lvl="1"/>
            <a:r>
              <a:rPr lang="en-US" dirty="0"/>
              <a:t>We excluded library code to check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00B8D-C1E9-7D18-A9C5-8CFD3CE7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73" y="3469491"/>
            <a:ext cx="7772400" cy="3069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E6B47-3683-AF5C-91E6-DDAFFA2931DA}"/>
              </a:ext>
            </a:extLst>
          </p:cNvPr>
          <p:cNvSpPr txBox="1"/>
          <p:nvPr/>
        </p:nvSpPr>
        <p:spPr>
          <a:xfrm>
            <a:off x="4330025" y="6531530"/>
            <a:ext cx="449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95% access locations in binary vs source code</a:t>
            </a:r>
          </a:p>
        </p:txBody>
      </p:sp>
    </p:spTree>
    <p:extLst>
      <p:ext uri="{BB962C8B-B14F-4D97-AF65-F5344CB8AC3E}">
        <p14:creationId xmlns:p14="http://schemas.microsoft.com/office/powerpoint/2010/main" val="35361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79E4-DC44-E274-CAB6-FD59A5E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explains this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0B91-4E66-E5B4-E319-371D4AA4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8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think that it’s a combination of:</a:t>
            </a:r>
          </a:p>
          <a:p>
            <a:pPr lvl="1"/>
            <a:r>
              <a:rPr lang="en-US" dirty="0"/>
              <a:t>Dominant code paths/segments in applications</a:t>
            </a:r>
          </a:p>
          <a:p>
            <a:pPr lvl="1"/>
            <a:r>
              <a:rPr lang="en-US" dirty="0"/>
              <a:t>Longer page lifetimes in the larger local memory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I’m studying the apps further to understand this.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EDD18-3CE1-D0FA-9AFB-61CD39B4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968B-B8DB-E5B0-1CA7-6C4292F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besides Eden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83CB-F127-4C96-2E8D-61C9844C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83162" cy="4351338"/>
          </a:xfrm>
        </p:spPr>
        <p:txBody>
          <a:bodyPr/>
          <a:lstStyle/>
          <a:p>
            <a:r>
              <a:rPr lang="en-US" dirty="0"/>
              <a:t>Far memory-friendly programming</a:t>
            </a:r>
          </a:p>
          <a:p>
            <a:pPr marL="457200" lvl="1" indent="0">
              <a:buNone/>
            </a:pPr>
            <a:r>
              <a:rPr lang="en-US" sz="2000" dirty="0"/>
              <a:t>e.g., Can the locations help point out data structure implementations that do not go well with far memory?</a:t>
            </a:r>
          </a:p>
          <a:p>
            <a:r>
              <a:rPr lang="en-US" dirty="0"/>
              <a:t>Context-aware prefetching</a:t>
            </a:r>
          </a:p>
          <a:p>
            <a:pPr marL="457200" lvl="1" indent="0">
              <a:buNone/>
            </a:pPr>
            <a:r>
              <a:rPr lang="en-US" sz="2000" dirty="0"/>
              <a:t>e.g., labelling GC faults to not confuse the prefetcher, like </a:t>
            </a:r>
            <a:r>
              <a:rPr lang="en-US" sz="2000" dirty="0" err="1"/>
              <a:t>Memliner</a:t>
            </a:r>
            <a:r>
              <a:rPr lang="en-US" sz="2000" dirty="0"/>
              <a:t> [OSDI’23]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other use cases can you think of?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3623E-49F7-DE49-DFBD-407E294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71B0-7F15-8641-C7E4-BF896D6D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CXL different?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C5135-CF5B-2566-A06D-5EE9436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17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0648C1-06F0-EA7E-6EEA-07C361788EE7}"/>
              </a:ext>
            </a:extLst>
          </p:cNvPr>
          <p:cNvSpPr/>
          <p:nvPr/>
        </p:nvSpPr>
        <p:spPr>
          <a:xfrm>
            <a:off x="1001646" y="2072511"/>
            <a:ext cx="953311" cy="9046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F9591-3AEC-1F62-F568-B0B964BEE49A}"/>
              </a:ext>
            </a:extLst>
          </p:cNvPr>
          <p:cNvSpPr/>
          <p:nvPr/>
        </p:nvSpPr>
        <p:spPr>
          <a:xfrm>
            <a:off x="1210790" y="3074460"/>
            <a:ext cx="535022" cy="248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LLC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4A2738-04BE-471E-3C58-7869FC5039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478301" y="2977183"/>
            <a:ext cx="1" cy="9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FB9714-EECB-496D-8B23-32B11F57DC44}"/>
              </a:ext>
            </a:extLst>
          </p:cNvPr>
          <p:cNvCxnSpPr>
            <a:cxnSpLocks/>
          </p:cNvCxnSpPr>
          <p:nvPr/>
        </p:nvCxnSpPr>
        <p:spPr>
          <a:xfrm>
            <a:off x="1478301" y="3322515"/>
            <a:ext cx="0" cy="394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7C056-F0D2-658C-DC5F-DD5556C50F73}"/>
              </a:ext>
            </a:extLst>
          </p:cNvPr>
          <p:cNvSpPr/>
          <p:nvPr/>
        </p:nvSpPr>
        <p:spPr>
          <a:xfrm>
            <a:off x="1001646" y="3732893"/>
            <a:ext cx="101867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8B169-7D2E-DFCF-A40F-B6A4C4D2D8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020316" y="4028794"/>
            <a:ext cx="1018669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6B21F5-21FF-4BD9-F89C-D3319F8C6E7F}"/>
              </a:ext>
            </a:extLst>
          </p:cNvPr>
          <p:cNvSpPr/>
          <p:nvPr/>
        </p:nvSpPr>
        <p:spPr>
          <a:xfrm>
            <a:off x="3038985" y="3732893"/>
            <a:ext cx="101867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Far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970449-E76F-82FD-632A-114AD4C3897F}"/>
              </a:ext>
            </a:extLst>
          </p:cNvPr>
          <p:cNvSpPr/>
          <p:nvPr/>
        </p:nvSpPr>
        <p:spPr>
          <a:xfrm>
            <a:off x="5426036" y="2174806"/>
            <a:ext cx="953311" cy="9046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AFFC5C-5A64-A383-1426-01C47E3A1F76}"/>
              </a:ext>
            </a:extLst>
          </p:cNvPr>
          <p:cNvSpPr/>
          <p:nvPr/>
        </p:nvSpPr>
        <p:spPr>
          <a:xfrm>
            <a:off x="5635180" y="3176755"/>
            <a:ext cx="535022" cy="248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LLC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D40DDC-F77B-2E78-6BD3-88FB15CA462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2691" y="3079478"/>
            <a:ext cx="1" cy="9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D714D-F8A1-16E3-3246-1943A6A81DE3}"/>
              </a:ext>
            </a:extLst>
          </p:cNvPr>
          <p:cNvCxnSpPr>
            <a:cxnSpLocks/>
          </p:cNvCxnSpPr>
          <p:nvPr/>
        </p:nvCxnSpPr>
        <p:spPr>
          <a:xfrm>
            <a:off x="5902691" y="3424810"/>
            <a:ext cx="0" cy="426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FF0CB-6382-7141-DBF0-257B385568B9}"/>
              </a:ext>
            </a:extLst>
          </p:cNvPr>
          <p:cNvSpPr/>
          <p:nvPr/>
        </p:nvSpPr>
        <p:spPr>
          <a:xfrm>
            <a:off x="4916701" y="4133732"/>
            <a:ext cx="101867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6E218B-610B-FE40-9C83-C0197220ED1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35371" y="4429633"/>
            <a:ext cx="1018669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03C4B-69DE-1770-37A2-7EC14D141D92}"/>
              </a:ext>
            </a:extLst>
          </p:cNvPr>
          <p:cNvSpPr/>
          <p:nvPr/>
        </p:nvSpPr>
        <p:spPr>
          <a:xfrm>
            <a:off x="6954040" y="4133732"/>
            <a:ext cx="136598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CXL-attached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D54D1D-514E-3A25-97EC-DEEDA0A40EE4}"/>
              </a:ext>
            </a:extLst>
          </p:cNvPr>
          <p:cNvCxnSpPr>
            <a:cxnSpLocks/>
          </p:cNvCxnSpPr>
          <p:nvPr/>
        </p:nvCxnSpPr>
        <p:spPr>
          <a:xfrm>
            <a:off x="5405487" y="3851378"/>
            <a:ext cx="20578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ACCDF5-776D-4938-E729-BE8F6B1E58C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26036" y="3851378"/>
            <a:ext cx="0" cy="282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4905AA-8097-256D-8C7C-5D011CC9FEF3}"/>
              </a:ext>
            </a:extLst>
          </p:cNvPr>
          <p:cNvCxnSpPr>
            <a:cxnSpLocks/>
          </p:cNvCxnSpPr>
          <p:nvPr/>
        </p:nvCxnSpPr>
        <p:spPr>
          <a:xfrm>
            <a:off x="7454585" y="3851378"/>
            <a:ext cx="966" cy="272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4CBDF-D33C-2EBA-11D7-9341AAD69F7D}"/>
              </a:ext>
            </a:extLst>
          </p:cNvPr>
          <p:cNvSpPr txBox="1"/>
          <p:nvPr/>
        </p:nvSpPr>
        <p:spPr>
          <a:xfrm>
            <a:off x="2020315" y="4103313"/>
            <a:ext cx="896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Page</a:t>
            </a:r>
          </a:p>
          <a:p>
            <a:pPr algn="ctr"/>
            <a:r>
              <a:rPr lang="en-US" sz="1400" b="1" dirty="0"/>
              <a:t>Faults</a:t>
            </a:r>
          </a:p>
          <a:p>
            <a:pPr algn="ctr"/>
            <a:r>
              <a:rPr lang="en-US" sz="1400" dirty="0"/>
              <a:t>(On-path)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E8C17-887C-FE3B-7541-A1DBBB4DEA1C}"/>
              </a:ext>
            </a:extLst>
          </p:cNvPr>
          <p:cNvSpPr txBox="1"/>
          <p:nvPr/>
        </p:nvSpPr>
        <p:spPr>
          <a:xfrm>
            <a:off x="5915069" y="4519185"/>
            <a:ext cx="98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Page</a:t>
            </a:r>
          </a:p>
          <a:p>
            <a:pPr algn="ctr"/>
            <a:r>
              <a:rPr lang="en-US" sz="1400" b="1" dirty="0"/>
              <a:t>Promotion</a:t>
            </a:r>
          </a:p>
          <a:p>
            <a:pPr algn="ctr"/>
            <a:r>
              <a:rPr lang="en-US" sz="1400" dirty="0"/>
              <a:t>(Async)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499ECE-6CFF-6FD4-D52D-3C033B67A928}"/>
              </a:ext>
            </a:extLst>
          </p:cNvPr>
          <p:cNvCxnSpPr>
            <a:cxnSpLocks/>
          </p:cNvCxnSpPr>
          <p:nvPr/>
        </p:nvCxnSpPr>
        <p:spPr>
          <a:xfrm>
            <a:off x="4350796" y="2063731"/>
            <a:ext cx="0" cy="375661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1DB5A-CF3A-DAE8-56B0-1094C865AE9B}"/>
              </a:ext>
            </a:extLst>
          </p:cNvPr>
          <p:cNvSpPr txBox="1"/>
          <p:nvPr/>
        </p:nvSpPr>
        <p:spPr>
          <a:xfrm>
            <a:off x="1132347" y="5522535"/>
            <a:ext cx="15705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Paging-based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E4FE21-7F87-8FE8-6715-4592682A1175}"/>
              </a:ext>
            </a:extLst>
          </p:cNvPr>
          <p:cNvSpPr txBox="1"/>
          <p:nvPr/>
        </p:nvSpPr>
        <p:spPr>
          <a:xfrm>
            <a:off x="5539260" y="5522535"/>
            <a:ext cx="12618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CXL-based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BC6096-AE5D-0FEE-9BA9-9C4A34848CEB}"/>
              </a:ext>
            </a:extLst>
          </p:cNvPr>
          <p:cNvSpPr txBox="1"/>
          <p:nvPr/>
        </p:nvSpPr>
        <p:spPr>
          <a:xfrm>
            <a:off x="7379159" y="1816860"/>
            <a:ext cx="4501986" cy="131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Key differences</a:t>
            </a:r>
          </a:p>
          <a:p>
            <a:pPr>
              <a:lnSpc>
                <a:spcPct val="150000"/>
              </a:lnSpc>
            </a:pPr>
            <a:r>
              <a:rPr lang="en-US" dirty="0"/>
              <a:t>Cache-line based access i.e., </a:t>
            </a:r>
            <a:r>
              <a:rPr lang="en-US" u="sng" dirty="0">
                <a:solidFill>
                  <a:srgbClr val="7030A0"/>
                </a:solidFill>
              </a:rPr>
              <a:t>no page faults</a:t>
            </a:r>
          </a:p>
          <a:p>
            <a:pPr>
              <a:lnSpc>
                <a:spcPct val="150000"/>
              </a:lnSpc>
            </a:pPr>
            <a:r>
              <a:rPr lang="en-US" dirty="0"/>
              <a:t>Smaller far memory latencies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6AB9E-315E-77CF-6D3E-EC9F80C601B2}"/>
              </a:ext>
            </a:extLst>
          </p:cNvPr>
          <p:cNvSpPr txBox="1"/>
          <p:nvPr/>
        </p:nvSpPr>
        <p:spPr>
          <a:xfrm>
            <a:off x="6343480" y="3568702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LLC Miss</a:t>
            </a:r>
          </a:p>
        </p:txBody>
      </p:sp>
    </p:spTree>
    <p:extLst>
      <p:ext uri="{BB962C8B-B14F-4D97-AF65-F5344CB8AC3E}">
        <p14:creationId xmlns:p14="http://schemas.microsoft.com/office/powerpoint/2010/main" val="32502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2E7C-D7A1-D605-D3BE-D6521178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F22D-B2B5-FA5F-1F71-982F21A8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4A9CB8-4D18-F109-22BB-0F41EDCE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23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Asynchronous, calculated page promotion instead of page faults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Not every far page </a:t>
            </a:r>
            <a:r>
              <a:rPr lang="en-US" b="1" i="1" dirty="0">
                <a:solidFill>
                  <a:schemeClr val="accent1"/>
                </a:solidFill>
              </a:rPr>
              <a:t>needs</a:t>
            </a:r>
            <a:r>
              <a:rPr lang="en-US" dirty="0">
                <a:solidFill>
                  <a:schemeClr val="accent1"/>
                </a:solidFill>
              </a:rPr>
              <a:t> to be </a:t>
            </a:r>
            <a:r>
              <a:rPr lang="en-US" i="1" dirty="0">
                <a:solidFill>
                  <a:schemeClr val="accent1"/>
                </a:solidFill>
              </a:rPr>
              <a:t>promoted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Only promote a page if the benefit exceeds promotion and reclaim costs (~20µs) and a hotter page is not evicted</a:t>
            </a:r>
          </a:p>
          <a:p>
            <a:endParaRPr lang="en-US" dirty="0"/>
          </a:p>
          <a:p>
            <a:r>
              <a:rPr lang="en-US" dirty="0"/>
              <a:t>“Page temperature” – </a:t>
            </a:r>
            <a:r>
              <a:rPr lang="en-US" i="1" dirty="0"/>
              <a:t>number of cache lines used in a page</a:t>
            </a:r>
            <a:r>
              <a:rPr lang="en-US" dirty="0"/>
              <a:t> – is also important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 Need more fine-grained page access information for better decisions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7B58-2FCA-77A6-AFFB-F8BA05DC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promotion in previous systems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BD42-5323-213E-AA0F-DB670EF2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96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Various ways to estimate hotness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Page access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TLB misses with “false” page 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L3 and TLB misses with PEBS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The premise is that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first two are not enough</a:t>
            </a:r>
            <a:r>
              <a:rPr lang="en-US" sz="2400" dirty="0"/>
              <a:t> while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third may incur prohibitive overhead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8D27-FBBA-C1F5-1FB0-84D95983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4BC7-682C-65F6-E1A9-3396E53E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12" y="1761798"/>
            <a:ext cx="5081768" cy="352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5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30FA-DB48-351A-8B68-0EDA972E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9888-F5D9-B822-A29D-88AA0183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HotOS</a:t>
            </a:r>
            <a:r>
              <a:rPr lang="en-US" dirty="0"/>
              <a:t> submission </a:t>
            </a:r>
            <a:r>
              <a:rPr lang="en-US" dirty="0">
                <a:solidFill>
                  <a:schemeClr val="accent1"/>
                </a:solidFill>
              </a:rPr>
              <a:t>(Study on page faulting code)</a:t>
            </a:r>
          </a:p>
          <a:p>
            <a:r>
              <a:rPr lang="en-US" strike="sngStrike" dirty="0"/>
              <a:t>OSDI submission </a:t>
            </a:r>
            <a:r>
              <a:rPr lang="en-US" strike="sngStrike" dirty="0">
                <a:solidFill>
                  <a:schemeClr val="accent2">
                    <a:lumMod val="75000"/>
                  </a:schemeClr>
                </a:solidFill>
              </a:rPr>
              <a:t>(Eden work)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trike="sngStrike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Ongoing/future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BB1B-FD44-26C5-4BFB-3E86FFA9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3738-F7E5-E495-2D1C-3D3AAD27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12676" cy="1325563"/>
          </a:xfrm>
        </p:spPr>
        <p:txBody>
          <a:bodyPr/>
          <a:lstStyle/>
          <a:p>
            <a:r>
              <a:rPr lang="en-US" dirty="0"/>
              <a:t>A profile-guided CXL runtime </a:t>
            </a:r>
            <a:r>
              <a:rPr lang="en-US" u="sng" dirty="0"/>
              <a:t>with hinting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A917-7FD0-568F-8066-259DEECF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593" cy="435133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Faulting</a:t>
            </a:r>
            <a:r>
              <a:rPr lang="en-US" dirty="0"/>
              <a:t> locations </a:t>
            </a:r>
            <a:r>
              <a:rPr lang="en-US" b="1" dirty="0"/>
              <a:t>still</a:t>
            </a:r>
            <a:r>
              <a:rPr lang="en-US" dirty="0"/>
              <a:t> capture first accesses in dominant code paths</a:t>
            </a:r>
          </a:p>
          <a:p>
            <a:r>
              <a:rPr lang="en-US" dirty="0"/>
              <a:t>Hinting at these locations may provide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cheaper way </a:t>
            </a:r>
            <a:r>
              <a:rPr lang="en-US" dirty="0"/>
              <a:t>to convey statically-profiled access information to the runtime</a:t>
            </a:r>
          </a:p>
          <a:p>
            <a:pPr lvl="1"/>
            <a:r>
              <a:rPr lang="en-US" u="sng" dirty="0"/>
              <a:t>Premise</a:t>
            </a:r>
            <a:r>
              <a:rPr lang="en-US" dirty="0"/>
              <a:t>: that we find consistent access behavior</a:t>
            </a:r>
          </a:p>
          <a:p>
            <a:r>
              <a:rPr lang="en-US" dirty="0"/>
              <a:t>For example, hints can encode:</a:t>
            </a:r>
          </a:p>
          <a:p>
            <a:pPr lvl="1"/>
            <a:r>
              <a:rPr lang="en-US" dirty="0"/>
              <a:t>Custom priority for pages, like in Eden</a:t>
            </a:r>
          </a:p>
          <a:p>
            <a:pPr lvl="1"/>
            <a:r>
              <a:rPr lang="en-US" dirty="0"/>
              <a:t>Profile-guided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page “temperature”</a:t>
            </a:r>
          </a:p>
          <a:p>
            <a:pPr lvl="1"/>
            <a:r>
              <a:rPr lang="en-US" dirty="0"/>
              <a:t>Cache lines to prefetch for later accesses in the page</a:t>
            </a:r>
          </a:p>
          <a:p>
            <a:pPr lvl="1"/>
            <a:r>
              <a:rPr lang="en-US" dirty="0"/>
              <a:t>Zero-page hints can guide near/far allocation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CAA9-70AC-F343-6B49-4E63FD8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630E-A96B-2998-E21E-06FBD052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4377-D8B5-B661-00B1-4AAC3246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2016" cy="4351338"/>
          </a:xfrm>
        </p:spPr>
        <p:txBody>
          <a:bodyPr>
            <a:normAutofit/>
          </a:bodyPr>
          <a:lstStyle/>
          <a:p>
            <a:r>
              <a:rPr lang="en-US" dirty="0"/>
              <a:t>Validating premises</a:t>
            </a:r>
          </a:p>
          <a:p>
            <a:pPr lvl="1"/>
            <a:r>
              <a:rPr lang="en-US" dirty="0"/>
              <a:t>Benchmark the overhead of PEBS</a:t>
            </a:r>
          </a:p>
          <a:p>
            <a:pPr lvl="1"/>
            <a:r>
              <a:rPr lang="en-US" dirty="0"/>
              <a:t>Profiling apps for consistent cache-line access behavior near the faulting locations</a:t>
            </a:r>
          </a:p>
          <a:p>
            <a:r>
              <a:rPr lang="en-US" dirty="0"/>
              <a:t>Build a CXL emulator</a:t>
            </a:r>
          </a:p>
          <a:p>
            <a:pPr lvl="1"/>
            <a:r>
              <a:rPr lang="en-US" sz="2000" dirty="0"/>
              <a:t>Using another NUMA socket as remote node </a:t>
            </a:r>
            <a:r>
              <a:rPr lang="en-US" sz="1600" dirty="0"/>
              <a:t>e.g., </a:t>
            </a:r>
            <a:r>
              <a:rPr lang="en-US" sz="1400" dirty="0"/>
              <a:t>Pond [ASPLOS’23]</a:t>
            </a:r>
          </a:p>
          <a:p>
            <a:pPr lvl="1"/>
            <a:r>
              <a:rPr lang="en-US" sz="2000" dirty="0"/>
              <a:t>Bandwidth control with “DRAM thermal control feature”</a:t>
            </a:r>
          </a:p>
          <a:p>
            <a:pPr lvl="1"/>
            <a:r>
              <a:rPr lang="en-US" sz="2000" dirty="0"/>
              <a:t>Latency emulation with software-added delay</a:t>
            </a:r>
          </a:p>
          <a:p>
            <a:pPr lvl="1"/>
            <a:r>
              <a:rPr lang="en-US" sz="2000" dirty="0"/>
              <a:t>e.g., HP Quartz NVM emulator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5693-DB2E-140F-B5FB-06833FA8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9FE3-DC1C-2C2F-07D8-13A5797A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  <a:r>
              <a:rPr lang="en-US" dirty="0"/>
              <a:t>: Eden’s page fault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18D9-8FE1-F804-9CEF-51A2A512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3880" cy="8782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Eden showed the benefits of replacing </a:t>
            </a:r>
            <a:r>
              <a:rPr lang="en-US" dirty="0">
                <a:solidFill>
                  <a:srgbClr val="C00000"/>
                </a:solidFill>
              </a:rPr>
              <a:t>page faults </a:t>
            </a:r>
            <a:r>
              <a:rPr lang="en-US" dirty="0"/>
              <a:t>with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page fault hints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an user-space pager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B7D5-7377-41CA-D1D8-C3FC930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97D293-0F63-D72E-6600-9C51BB925E1F}"/>
              </a:ext>
            </a:extLst>
          </p:cNvPr>
          <p:cNvSpPr/>
          <p:nvPr/>
        </p:nvSpPr>
        <p:spPr>
          <a:xfrm>
            <a:off x="1465070" y="3150766"/>
            <a:ext cx="2142160" cy="79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F06911-E78A-4DC7-4BA5-916D4392DBDC}"/>
              </a:ext>
            </a:extLst>
          </p:cNvPr>
          <p:cNvSpPr/>
          <p:nvPr/>
        </p:nvSpPr>
        <p:spPr>
          <a:xfrm>
            <a:off x="1465071" y="4283123"/>
            <a:ext cx="2142159" cy="788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565C1A-2A7B-8BE3-860C-E8205B6CBAD3}"/>
              </a:ext>
            </a:extLst>
          </p:cNvPr>
          <p:cNvCxnSpPr>
            <a:cxnSpLocks/>
          </p:cNvCxnSpPr>
          <p:nvPr/>
        </p:nvCxnSpPr>
        <p:spPr>
          <a:xfrm>
            <a:off x="1465070" y="4110918"/>
            <a:ext cx="3524945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9EE9E4-C9CA-2C5E-E394-7867A0AD9948}"/>
              </a:ext>
            </a:extLst>
          </p:cNvPr>
          <p:cNvSpPr/>
          <p:nvPr/>
        </p:nvSpPr>
        <p:spPr>
          <a:xfrm>
            <a:off x="4061002" y="4230624"/>
            <a:ext cx="1047964" cy="8938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D91C9-4B42-6863-5081-F7E703C56358}"/>
              </a:ext>
            </a:extLst>
          </p:cNvPr>
          <p:cNvSpPr txBox="1"/>
          <p:nvPr/>
        </p:nvSpPr>
        <p:spPr>
          <a:xfrm>
            <a:off x="1465070" y="5506440"/>
            <a:ext cx="2940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Fastswap, etc.</a:t>
            </a:r>
          </a:p>
          <a:p>
            <a:r>
              <a:rPr lang="en-US" i="1" dirty="0"/>
              <a:t>Page faults + OS swap system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79A0A6-4C43-94D3-00FF-AB855D95625E}"/>
              </a:ext>
            </a:extLst>
          </p:cNvPr>
          <p:cNvSpPr/>
          <p:nvPr/>
        </p:nvSpPr>
        <p:spPr>
          <a:xfrm>
            <a:off x="2525849" y="4500479"/>
            <a:ext cx="962512" cy="3541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E08C14-D736-FB34-89CA-52DD395F9B2F}"/>
              </a:ext>
            </a:extLst>
          </p:cNvPr>
          <p:cNvCxnSpPr>
            <a:cxnSpLocks/>
          </p:cNvCxnSpPr>
          <p:nvPr/>
        </p:nvCxnSpPr>
        <p:spPr>
          <a:xfrm>
            <a:off x="3025027" y="3760554"/>
            <a:ext cx="0" cy="7940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F9B7F-150D-CB83-711D-FC45D5007AAA}"/>
              </a:ext>
            </a:extLst>
          </p:cNvPr>
          <p:cNvCxnSpPr>
            <a:cxnSpLocks/>
            <a:stCxn id="15" idx="6"/>
            <a:endCxn id="8" idx="1"/>
          </p:cNvCxnSpPr>
          <p:nvPr/>
        </p:nvCxnSpPr>
        <p:spPr>
          <a:xfrm>
            <a:off x="3488361" y="4677550"/>
            <a:ext cx="57264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DA4DEF7-8DB4-F159-17F3-E7E2F607C6D4}"/>
              </a:ext>
            </a:extLst>
          </p:cNvPr>
          <p:cNvSpPr/>
          <p:nvPr/>
        </p:nvSpPr>
        <p:spPr>
          <a:xfrm>
            <a:off x="7201987" y="3150766"/>
            <a:ext cx="2142160" cy="79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FA2FA8-E6FF-4D5E-2C05-59A3AFC4856C}"/>
              </a:ext>
            </a:extLst>
          </p:cNvPr>
          <p:cNvSpPr/>
          <p:nvPr/>
        </p:nvSpPr>
        <p:spPr>
          <a:xfrm>
            <a:off x="7201988" y="4283123"/>
            <a:ext cx="2142159" cy="788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434781-DCA9-3502-4372-85F97BCA07D7}"/>
              </a:ext>
            </a:extLst>
          </p:cNvPr>
          <p:cNvCxnSpPr>
            <a:cxnSpLocks/>
          </p:cNvCxnSpPr>
          <p:nvPr/>
        </p:nvCxnSpPr>
        <p:spPr>
          <a:xfrm>
            <a:off x="7201987" y="4110918"/>
            <a:ext cx="3524945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D5C81-E227-C666-063D-03812E27063D}"/>
              </a:ext>
            </a:extLst>
          </p:cNvPr>
          <p:cNvSpPr/>
          <p:nvPr/>
        </p:nvSpPr>
        <p:spPr>
          <a:xfrm>
            <a:off x="9778588" y="3060984"/>
            <a:ext cx="1047964" cy="8938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 Memory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B3572-8FDC-FA51-31AD-7EFA375EB379}"/>
              </a:ext>
            </a:extLst>
          </p:cNvPr>
          <p:cNvSpPr txBox="1"/>
          <p:nvPr/>
        </p:nvSpPr>
        <p:spPr>
          <a:xfrm>
            <a:off x="7560624" y="5495240"/>
            <a:ext cx="3265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Eden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Page fault hints + user-space pager powered by Userfaultfd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28D710-5E38-4521-A9F9-B6CB6B2CD92E}"/>
              </a:ext>
            </a:extLst>
          </p:cNvPr>
          <p:cNvSpPr/>
          <p:nvPr/>
        </p:nvSpPr>
        <p:spPr>
          <a:xfrm>
            <a:off x="8317419" y="3555141"/>
            <a:ext cx="962512" cy="3541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27086A-7E07-8230-4391-DC85EC92247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560625" y="3732212"/>
            <a:ext cx="75679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74DE24-B8B0-04E2-E765-DEEDD153AD7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279931" y="3732212"/>
            <a:ext cx="49865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04376-E799-DE5B-42F2-57F505948638}"/>
              </a:ext>
            </a:extLst>
          </p:cNvPr>
          <p:cNvSpPr/>
          <p:nvPr/>
        </p:nvSpPr>
        <p:spPr>
          <a:xfrm>
            <a:off x="8190545" y="4399562"/>
            <a:ext cx="1089386" cy="269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Userfaultfd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C69AD-AF93-472B-31F3-7B8C99E56B1B}"/>
              </a:ext>
            </a:extLst>
          </p:cNvPr>
          <p:cNvCxnSpPr>
            <a:cxnSpLocks/>
          </p:cNvCxnSpPr>
          <p:nvPr/>
        </p:nvCxnSpPr>
        <p:spPr>
          <a:xfrm>
            <a:off x="8801594" y="3897009"/>
            <a:ext cx="0" cy="50255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DCB6D0-4F48-C103-0C27-65133ABCBE2A}"/>
              </a:ext>
            </a:extLst>
          </p:cNvPr>
          <p:cNvCxnSpPr>
            <a:cxnSpLocks/>
          </p:cNvCxnSpPr>
          <p:nvPr/>
        </p:nvCxnSpPr>
        <p:spPr>
          <a:xfrm>
            <a:off x="5976439" y="3106432"/>
            <a:ext cx="0" cy="366422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9FE3-DC1C-2C2F-07D8-13A5797A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  <a:r>
              <a:rPr lang="en-US" dirty="0"/>
              <a:t>: Eden’s page fault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B7D5-7377-41CA-D1D8-C3FC930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42DAB-AB10-2AE2-0E1A-C998A445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3784628"/>
            <a:ext cx="4328160" cy="198244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FF4BE5-05AA-3A62-2B22-A7CA2D9F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2594"/>
              </p:ext>
            </p:extLst>
          </p:nvPr>
        </p:nvGraphicFramePr>
        <p:xfrm>
          <a:off x="987696" y="1874520"/>
          <a:ext cx="104423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906">
                  <a:extLst>
                    <a:ext uri="{9D8B030D-6E8A-4147-A177-3AD203B41FA5}">
                      <a16:colId xmlns:a16="http://schemas.microsoft.com/office/drawing/2014/main" val="275907695"/>
                    </a:ext>
                  </a:extLst>
                </a:gridCol>
                <a:gridCol w="5973398">
                  <a:extLst>
                    <a:ext uri="{9D8B030D-6E8A-4147-A177-3AD203B41FA5}">
                      <a16:colId xmlns:a16="http://schemas.microsoft.com/office/drawing/2014/main" val="818006635"/>
                    </a:ext>
                  </a:extLst>
                </a:gridCol>
              </a:tblGrid>
              <a:tr h="442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What </a:t>
                      </a:r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hints</a:t>
                      </a: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How it helped Eden’s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39224"/>
                  </a:ext>
                </a:extLst>
              </a:tr>
              <a:tr h="358745">
                <a:tc>
                  <a:txBody>
                    <a:bodyPr/>
                    <a:lstStyle/>
                    <a:p>
                      <a:r>
                        <a:rPr lang="en-US" dirty="0"/>
                        <a:t>Keep control in user-space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Light-weight thread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23389"/>
                  </a:ext>
                </a:extLst>
              </a:tr>
              <a:tr h="358745">
                <a:tc>
                  <a:txBody>
                    <a:bodyPr/>
                    <a:lstStyle/>
                    <a:p>
                      <a:r>
                        <a:rPr lang="en-US" dirty="0"/>
                        <a:t>Pass additional information to the pager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AIFM-like benefits e.g., specify non-temporal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46378"/>
                  </a:ext>
                </a:extLst>
              </a:tr>
              <a:tr h="358745">
                <a:tc>
                  <a:txBody>
                    <a:bodyPr/>
                    <a:lstStyle/>
                    <a:p>
                      <a:r>
                        <a:rPr lang="en-US" dirty="0"/>
                        <a:t>Bypass Userfaultfd page fault vectoring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User-space paging performs as good as OS paging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6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9FE3-DC1C-2C2F-07D8-13A5797A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  <a:r>
              <a:rPr lang="en-US" dirty="0"/>
              <a:t>: Eden’s page fault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B7D5-7377-41CA-D1D8-C3FC930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42DAB-AB10-2AE2-0E1A-C998A445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20" y="3784628"/>
            <a:ext cx="4328160" cy="198244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FF4BE5-05AA-3A62-2B22-A7CA2D9F718B}"/>
              </a:ext>
            </a:extLst>
          </p:cNvPr>
          <p:cNvGraphicFramePr>
            <a:graphicFrameLocks noGrp="1"/>
          </p:cNvGraphicFramePr>
          <p:nvPr/>
        </p:nvGraphicFramePr>
        <p:xfrm>
          <a:off x="987696" y="1874520"/>
          <a:ext cx="104423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906">
                  <a:extLst>
                    <a:ext uri="{9D8B030D-6E8A-4147-A177-3AD203B41FA5}">
                      <a16:colId xmlns:a16="http://schemas.microsoft.com/office/drawing/2014/main" val="275907695"/>
                    </a:ext>
                  </a:extLst>
                </a:gridCol>
                <a:gridCol w="5973398">
                  <a:extLst>
                    <a:ext uri="{9D8B030D-6E8A-4147-A177-3AD203B41FA5}">
                      <a16:colId xmlns:a16="http://schemas.microsoft.com/office/drawing/2014/main" val="818006635"/>
                    </a:ext>
                  </a:extLst>
                </a:gridCol>
              </a:tblGrid>
              <a:tr h="442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What </a:t>
                      </a:r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hints</a:t>
                      </a: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Wingdings" pitchFamily="2" charset="2"/>
                        </a:rPr>
                        <a:t>How it helped Eden’s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39224"/>
                  </a:ext>
                </a:extLst>
              </a:tr>
              <a:tr h="358745">
                <a:tc>
                  <a:txBody>
                    <a:bodyPr/>
                    <a:lstStyle/>
                    <a:p>
                      <a:r>
                        <a:rPr lang="en-US" dirty="0"/>
                        <a:t>Keep control in user-space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Light-weight thread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23389"/>
                  </a:ext>
                </a:extLst>
              </a:tr>
              <a:tr h="358745">
                <a:tc>
                  <a:txBody>
                    <a:bodyPr/>
                    <a:lstStyle/>
                    <a:p>
                      <a:r>
                        <a:rPr lang="en-US" dirty="0"/>
                        <a:t>Pass additional information to the pager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AIFM-like benefits e.g., explicit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46378"/>
                  </a:ext>
                </a:extLst>
              </a:tr>
              <a:tr h="358745">
                <a:tc>
                  <a:txBody>
                    <a:bodyPr/>
                    <a:lstStyle/>
                    <a:p>
                      <a:r>
                        <a:rPr lang="en-US" dirty="0"/>
                        <a:t>Bypass Userfaultfd page fault vectoring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User-space paging performs as good as OS paging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283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136DBF-DD85-4BD2-75B5-EB7552B97FAB}"/>
              </a:ext>
            </a:extLst>
          </p:cNvPr>
          <p:cNvSpPr txBox="1"/>
          <p:nvPr/>
        </p:nvSpPr>
        <p:spPr>
          <a:xfrm>
            <a:off x="375920" y="4197410"/>
            <a:ext cx="646850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But manually hinting every page fault is infeasible?</a:t>
            </a:r>
          </a:p>
          <a:p>
            <a:r>
              <a:rPr lang="en-US" sz="2400" u="sng" dirty="0">
                <a:solidFill>
                  <a:srgbClr val="7030A0"/>
                </a:solidFill>
              </a:rPr>
              <a:t>Turns out you only need a few!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general is this observation? </a:t>
            </a:r>
          </a:p>
        </p:txBody>
      </p:sp>
    </p:spTree>
    <p:extLst>
      <p:ext uri="{BB962C8B-B14F-4D97-AF65-F5344CB8AC3E}">
        <p14:creationId xmlns:p14="http://schemas.microsoft.com/office/powerpoint/2010/main" val="376072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592-42C9-F1A7-9A78-0F5582AC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88D4B-136E-6926-9977-C9AD5C72F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5" b="3367"/>
          <a:stretch/>
        </p:blipFill>
        <p:spPr>
          <a:xfrm>
            <a:off x="714906" y="2123589"/>
            <a:ext cx="5862848" cy="23420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CFA01C-7790-AF48-C84C-9EDC10BA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BC879-95E8-4680-DB4B-DC60254441A0}"/>
              </a:ext>
            </a:extLst>
          </p:cNvPr>
          <p:cNvSpPr txBox="1"/>
          <p:nvPr/>
        </p:nvSpPr>
        <p:spPr>
          <a:xfrm>
            <a:off x="1046480" y="4465652"/>
            <a:ext cx="241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Databases [2] - </a:t>
            </a:r>
            <a:r>
              <a:rPr lang="en-US" dirty="0">
                <a:solidFill>
                  <a:srgbClr val="C00000"/>
                </a:solidFill>
              </a:rPr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28606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437E-2E06-DFD9-D3B5-F2B3F7D6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tool: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fltrace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2EF2-F222-A5F5-6150-C29EB072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401F2-6D99-C4D7-2B66-39C515C860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13460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LD_PRELOADed</a:t>
            </a:r>
            <a:r>
              <a:rPr lang="en-US" sz="2400" dirty="0"/>
              <a:t> and interposes on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malloc()</a:t>
            </a:r>
            <a:r>
              <a:rPr lang="en-US" sz="2000" dirty="0"/>
              <a:t>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calloc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en-US" sz="2400" dirty="0"/>
              <a:t>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mmap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</a:t>
            </a:r>
            <a:r>
              <a:rPr lang="en-US" sz="2400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anon</a:t>
            </a:r>
            <a:r>
              <a:rPr lang="en-US" sz="2400" dirty="0"/>
              <a:t> page allocations and their fault handling with Userfaultfd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Records stack trace for each fault with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400" dirty="0"/>
              <a:t>in signal handler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D0C88-CE76-07DE-2A6A-1F011975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3690216"/>
            <a:ext cx="9443720" cy="2927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5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5AE3-EFE7-051C-EA58-8F014985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Post-processing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AC70-2A30-B9B3-6D9B-7297DCEC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Remove zero-page faults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look up the symbols with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addr2line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/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This requires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no-pie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builds and sometimes not easy to do! 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Visualize with flame graphs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8B380-D3B1-16F8-D92A-C6FE1A41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F831B-55A2-A5F5-8C36-585D8614B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06"/>
          <a:stretch/>
        </p:blipFill>
        <p:spPr>
          <a:xfrm>
            <a:off x="258502" y="4001294"/>
            <a:ext cx="11933498" cy="2059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288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F369-879C-F224-9423-B89EFEF1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example: Memcached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A628-EAAA-38D5-BF51-7AF07441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8D17B-D22F-D41A-7841-81AAC814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4" y="3098800"/>
            <a:ext cx="11859703" cy="342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A58F8-D080-AD1D-8B0C-5C09D7819106}"/>
              </a:ext>
            </a:extLst>
          </p:cNvPr>
          <p:cNvSpPr txBox="1"/>
          <p:nvPr/>
        </p:nvSpPr>
        <p:spPr>
          <a:xfrm>
            <a:off x="8098270" y="2177892"/>
            <a:ext cx="168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GET path</a:t>
            </a:r>
            <a:endParaRPr lang="en-US" sz="1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8FF0A1-CE78-7F03-8AC8-01D891F691A6}"/>
              </a:ext>
            </a:extLst>
          </p:cNvPr>
          <p:cNvCxnSpPr>
            <a:cxnSpLocks/>
          </p:cNvCxnSpPr>
          <p:nvPr/>
        </p:nvCxnSpPr>
        <p:spPr>
          <a:xfrm>
            <a:off x="8941120" y="2569502"/>
            <a:ext cx="0" cy="976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2EA8D-E994-78F3-CB9D-2CC52E9D0761}"/>
              </a:ext>
            </a:extLst>
          </p:cNvPr>
          <p:cNvCxnSpPr>
            <a:cxnSpLocks/>
          </p:cNvCxnSpPr>
          <p:nvPr/>
        </p:nvCxnSpPr>
        <p:spPr>
          <a:xfrm>
            <a:off x="4501145" y="2573084"/>
            <a:ext cx="0" cy="1287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F6B9C9-755A-D995-A181-C2CF9085FCC7}"/>
              </a:ext>
            </a:extLst>
          </p:cNvPr>
          <p:cNvSpPr txBox="1"/>
          <p:nvPr/>
        </p:nvSpPr>
        <p:spPr>
          <a:xfrm>
            <a:off x="265689" y="1923171"/>
            <a:ext cx="194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LRU</a:t>
            </a:r>
          </a:p>
          <a:p>
            <a:pPr marL="0" indent="0" algn="ctr">
              <a:buNone/>
            </a:pPr>
            <a:r>
              <a:rPr lang="en-US" sz="1800" i="1" dirty="0"/>
              <a:t>Main</a:t>
            </a:r>
            <a:r>
              <a:rPr lang="en-US" i="1" dirty="0"/>
              <a:t>tenance</a:t>
            </a:r>
            <a:endParaRPr lang="en-US" sz="1800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800A3-687B-F8D3-88C8-7419EB932939}"/>
              </a:ext>
            </a:extLst>
          </p:cNvPr>
          <p:cNvCxnSpPr>
            <a:cxnSpLocks/>
          </p:cNvCxnSpPr>
          <p:nvPr/>
        </p:nvCxnSpPr>
        <p:spPr>
          <a:xfrm>
            <a:off x="1238894" y="2547224"/>
            <a:ext cx="0" cy="2542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316456-A0FA-5B80-6D1A-C6A47FFA0514}"/>
              </a:ext>
            </a:extLst>
          </p:cNvPr>
          <p:cNvSpPr txBox="1"/>
          <p:nvPr/>
        </p:nvSpPr>
        <p:spPr>
          <a:xfrm>
            <a:off x="3750409" y="2177892"/>
            <a:ext cx="168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SET path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126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23780</TotalTime>
  <Words>841</Words>
  <Application>Microsoft Macintosh PowerPoint</Application>
  <PresentationFormat>Widescreen</PresentationFormat>
  <Paragraphs>172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Theme</vt:lpstr>
      <vt:lpstr>Page Fault Locality</vt:lpstr>
      <vt:lpstr>Outline</vt:lpstr>
      <vt:lpstr>Motivation: Eden’s page fault hints</vt:lpstr>
      <vt:lpstr>Motivation: Eden’s page fault hints</vt:lpstr>
      <vt:lpstr>Motivation: Eden’s page fault hints</vt:lpstr>
      <vt:lpstr>Applications</vt:lpstr>
      <vt:lpstr>Tracing tool: fltrace</vt:lpstr>
      <vt:lpstr>Post-processing</vt:lpstr>
      <vt:lpstr>Nice example: Memcached</vt:lpstr>
      <vt:lpstr>Not-so-nice example: Redis</vt:lpstr>
      <vt:lpstr>How general is the locality?</vt:lpstr>
      <vt:lpstr>Are the locations predictable?</vt:lpstr>
      <vt:lpstr>PowerPoint Presentation</vt:lpstr>
      <vt:lpstr>What if code paths converged in libraries?</vt:lpstr>
      <vt:lpstr>What explains this behavior?</vt:lpstr>
      <vt:lpstr>Uses besides Eden</vt:lpstr>
      <vt:lpstr>How is CXL different?</vt:lpstr>
      <vt:lpstr>Implications for System Design</vt:lpstr>
      <vt:lpstr>Page promotion in previous systems  </vt:lpstr>
      <vt:lpstr>A profile-guided CXL runtime with hinting?</vt:lpstr>
      <vt:lpstr>Things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the Page-faulting Code Locations for practical Far Memory</dc:title>
  <dc:creator>Anil Yelam (c)</dc:creator>
  <cp:lastModifiedBy>Microsoft Office User</cp:lastModifiedBy>
  <cp:revision>11</cp:revision>
  <dcterms:created xsi:type="dcterms:W3CDTF">2023-02-22T22:22:18Z</dcterms:created>
  <dcterms:modified xsi:type="dcterms:W3CDTF">2023-05-11T06:19:45Z</dcterms:modified>
</cp:coreProperties>
</file>