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57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9"/>
    <p:restoredTop sz="87486"/>
  </p:normalViewPr>
  <p:slideViewPr>
    <p:cSldViewPr snapToGrid="0" snapToObjects="1">
      <p:cViewPr varScale="1">
        <p:scale>
          <a:sx n="126" d="100"/>
          <a:sy n="126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93AA-F83F-D445-A22E-828CF4F6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E9A5-008E-F04A-A64E-B20363D33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progress on Synthetic app and Fastswap</a:t>
            </a:r>
          </a:p>
          <a:p>
            <a:r>
              <a:rPr lang="en-US"/>
              <a:t>Will send out </a:t>
            </a:r>
            <a:r>
              <a:rPr lang="en-US" dirty="0"/>
              <a:t>a draft by EOD</a:t>
            </a:r>
          </a:p>
        </p:txBody>
      </p:sp>
    </p:spTree>
    <p:extLst>
      <p:ext uri="{BB962C8B-B14F-4D97-AF65-F5344CB8AC3E}">
        <p14:creationId xmlns:p14="http://schemas.microsoft.com/office/powerpoint/2010/main" val="233340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89C2-FDA8-9C49-98C7-337C1A72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A70F-2D8B-9146-9169-7676E11DA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Fixing bugs</a:t>
            </a:r>
          </a:p>
          <a:p>
            <a:r>
              <a:rPr lang="en-US" dirty="0"/>
              <a:t>Still seeing issues with asynchronous hints at higher cores</a:t>
            </a:r>
          </a:p>
          <a:p>
            <a:r>
              <a:rPr lang="en-US" dirty="0"/>
              <a:t>Looking at benefit of hiding latencies</a:t>
            </a:r>
          </a:p>
          <a:p>
            <a:r>
              <a:rPr lang="en-US" dirty="0"/>
              <a:t>Yet to try out custom read-ahead &amp; eviction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9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21D0-89B7-2249-A485-EEC596D8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5F540-B7AC-0848-9CE2-2A64DBC08904}"/>
              </a:ext>
            </a:extLst>
          </p:cNvPr>
          <p:cNvSpPr txBox="1"/>
          <p:nvPr/>
        </p:nvSpPr>
        <p:spPr>
          <a:xfrm>
            <a:off x="7229206" y="63478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cores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198683-79AA-E54B-B8C1-654C0D4A6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21" y="606830"/>
            <a:ext cx="8058765" cy="5499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B8043D-EDA9-8745-BC20-44654F8DE24D}"/>
              </a:ext>
            </a:extLst>
          </p:cNvPr>
          <p:cNvSpPr txBox="1"/>
          <p:nvPr/>
        </p:nvSpPr>
        <p:spPr>
          <a:xfrm>
            <a:off x="2613510" y="2366717"/>
            <a:ext cx="10136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 Thread</a:t>
            </a:r>
          </a:p>
          <a:p>
            <a:r>
              <a:rPr lang="en-US" dirty="0"/>
              <a:t>Per 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683D8-A095-744F-8B79-D2D2CE9F1533}"/>
              </a:ext>
            </a:extLst>
          </p:cNvPr>
          <p:cNvSpPr txBox="1"/>
          <p:nvPr/>
        </p:nvSpPr>
        <p:spPr>
          <a:xfrm>
            <a:off x="2523742" y="5130237"/>
            <a:ext cx="11033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 Threads</a:t>
            </a:r>
          </a:p>
          <a:p>
            <a:r>
              <a:rPr lang="en-US" dirty="0"/>
              <a:t>Per core</a:t>
            </a:r>
          </a:p>
        </p:txBody>
      </p:sp>
    </p:spTree>
    <p:extLst>
      <p:ext uri="{BB962C8B-B14F-4D97-AF65-F5344CB8AC3E}">
        <p14:creationId xmlns:p14="http://schemas.microsoft.com/office/powerpoint/2010/main" val="92040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21D0-89B7-2249-A485-EEC596D8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5F540-B7AC-0848-9CE2-2A64DBC08904}"/>
              </a:ext>
            </a:extLst>
          </p:cNvPr>
          <p:cNvSpPr txBox="1"/>
          <p:nvPr/>
        </p:nvSpPr>
        <p:spPr>
          <a:xfrm>
            <a:off x="7229206" y="63478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cores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FC92C-0BD7-6D43-BCFD-8FE4F80F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18" y="606830"/>
            <a:ext cx="8058767" cy="5499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10DA84-391A-8344-A268-1E48A9A7E82A}"/>
              </a:ext>
            </a:extLst>
          </p:cNvPr>
          <p:cNvSpPr txBox="1"/>
          <p:nvPr/>
        </p:nvSpPr>
        <p:spPr>
          <a:xfrm>
            <a:off x="2613510" y="2366717"/>
            <a:ext cx="10136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 Thread</a:t>
            </a:r>
          </a:p>
          <a:p>
            <a:r>
              <a:rPr lang="en-US" dirty="0"/>
              <a:t>Per 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FFE0A9-7FF4-5247-963D-CF65C97107C6}"/>
              </a:ext>
            </a:extLst>
          </p:cNvPr>
          <p:cNvSpPr txBox="1"/>
          <p:nvPr/>
        </p:nvSpPr>
        <p:spPr>
          <a:xfrm>
            <a:off x="2523742" y="5130237"/>
            <a:ext cx="11033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 Threads</a:t>
            </a:r>
          </a:p>
          <a:p>
            <a:r>
              <a:rPr lang="en-US" dirty="0"/>
              <a:t>Per core</a:t>
            </a:r>
          </a:p>
        </p:txBody>
      </p:sp>
    </p:spTree>
    <p:extLst>
      <p:ext uri="{BB962C8B-B14F-4D97-AF65-F5344CB8AC3E}">
        <p14:creationId xmlns:p14="http://schemas.microsoft.com/office/powerpoint/2010/main" val="403607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21D0-89B7-2249-A485-EEC596D8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D5DD9-86E3-0144-9979-A828405B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20" y="606831"/>
            <a:ext cx="8058766" cy="5499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D5F540-B7AC-0848-9CE2-2A64DBC08904}"/>
              </a:ext>
            </a:extLst>
          </p:cNvPr>
          <p:cNvSpPr txBox="1"/>
          <p:nvPr/>
        </p:nvSpPr>
        <p:spPr>
          <a:xfrm>
            <a:off x="7229206" y="63478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F275F-CF13-1941-9A35-B8DC2D4F3506}"/>
              </a:ext>
            </a:extLst>
          </p:cNvPr>
          <p:cNvSpPr txBox="1"/>
          <p:nvPr/>
        </p:nvSpPr>
        <p:spPr>
          <a:xfrm>
            <a:off x="2613510" y="2366717"/>
            <a:ext cx="10136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 Thread</a:t>
            </a:r>
          </a:p>
          <a:p>
            <a:r>
              <a:rPr lang="en-US" dirty="0"/>
              <a:t>Per 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BEDB9-6BB6-3B48-83BA-C4E174B9BD33}"/>
              </a:ext>
            </a:extLst>
          </p:cNvPr>
          <p:cNvSpPr txBox="1"/>
          <p:nvPr/>
        </p:nvSpPr>
        <p:spPr>
          <a:xfrm>
            <a:off x="2523742" y="5130237"/>
            <a:ext cx="11033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 Threads</a:t>
            </a:r>
          </a:p>
          <a:p>
            <a:r>
              <a:rPr lang="en-US" dirty="0"/>
              <a:t>Per core</a:t>
            </a:r>
          </a:p>
        </p:txBody>
      </p:sp>
    </p:spTree>
    <p:extLst>
      <p:ext uri="{BB962C8B-B14F-4D97-AF65-F5344CB8AC3E}">
        <p14:creationId xmlns:p14="http://schemas.microsoft.com/office/powerpoint/2010/main" val="13427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FE4F-63D1-0E43-9EDC-C9335EF7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0BDE-2823-6040-91B6-A27BC0CA4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7960" cy="4351338"/>
          </a:xfrm>
        </p:spPr>
        <p:txBody>
          <a:bodyPr/>
          <a:lstStyle/>
          <a:p>
            <a:r>
              <a:rPr lang="en-US" dirty="0"/>
              <a:t>Still running on 4.11</a:t>
            </a:r>
          </a:p>
          <a:p>
            <a:r>
              <a:rPr lang="en-US" dirty="0"/>
              <a:t>Benchmark fails often</a:t>
            </a:r>
          </a:p>
          <a:p>
            <a:r>
              <a:rPr lang="en-US" dirty="0"/>
              <a:t>Rebased on 5.15, checked with Emmanuel</a:t>
            </a:r>
          </a:p>
          <a:p>
            <a:r>
              <a:rPr lang="en-US" dirty="0"/>
              <a:t>Yet to test 5.15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047340-CBA9-4447-84C5-D07C400C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187" y="694214"/>
            <a:ext cx="4773613" cy="3307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FFD135-DFA8-F84C-B0FE-F783A81F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040" y="4182518"/>
            <a:ext cx="4556760" cy="2556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843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168978</TotalTime>
  <Words>94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Update</vt:lpstr>
      <vt:lpstr>Synthetic App</vt:lpstr>
      <vt:lpstr>Synthetic</vt:lpstr>
      <vt:lpstr>Synthetic</vt:lpstr>
      <vt:lpstr>Synthetic</vt:lpstr>
      <vt:lpstr>Fastswap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315</cp:revision>
  <dcterms:created xsi:type="dcterms:W3CDTF">2022-04-07T16:58:44Z</dcterms:created>
  <dcterms:modified xsi:type="dcterms:W3CDTF">2022-11-14T20:38:38Z</dcterms:modified>
</cp:coreProperties>
</file>