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2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85950"/>
  </p:normalViewPr>
  <p:slideViewPr>
    <p:cSldViewPr snapToGrid="0" snapToObjects="1">
      <p:cViewPr varScale="1">
        <p:scale>
          <a:sx n="132" d="100"/>
          <a:sy n="13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FEB0-6422-7A4B-8C34-3E5620B335D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65054-C392-A446-9C42-E23A597D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 metric: hit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65054-C392-A446-9C42-E23A597DD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107-C635-9248-A88F-E55DFD30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6FA71-A0B0-524A-8B73-C42FCF3F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B97-D71A-0A40-9456-FDE16885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DA9A-0CD0-8143-9A1B-7F2E9F6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0BE1-EA8E-AF42-988C-D241112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8E2-D42B-4640-A22F-CFD17523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43D04-DB55-AC4C-8F9E-0879B99E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F0B7-5C1C-6847-887F-05CD116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26FB-B0A4-9349-8FB5-C2A66F69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31C7-036C-3C41-9F68-40E1FDB6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771C1-5265-664B-9638-B47230D5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4395-D735-1A40-9F65-581E66E3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17A-B7DC-5643-BB01-0FCFEE53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D6D-9DBD-7C40-A219-ED632E93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717-A2D4-5B42-A78F-0F67BF94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95DB-0A59-A34A-806B-EB71ACAF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6FD6-8C78-184E-B1A1-FE384F9C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16FC-2D3F-DC46-B3A7-698B232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AE94-EC0F-364C-9A28-E4001054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804B-6FBE-1C46-B93D-DCAF405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264-5B37-4743-8475-2069DEF0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B00DA-349B-3346-8203-D413F99E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9D6C-2D98-274F-A211-E50D7CEB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B92B-55FE-0046-AA5A-B500107F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EDAD-1ABD-DC4E-BE37-CB470E79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CF9-02D2-704F-B54D-95EEB798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98A6-98D0-B245-A1DE-5A484122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0161-60D0-7F4C-82E4-D119B7DF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8C7F-E065-814C-8B0B-55E0282C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1989-A25B-7545-BB16-96A14B6B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9451-D7E9-3C40-A322-3FD02D9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D7BF-83FB-7545-AA35-2A56A99C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DF48-E08D-EC4C-8041-8BE91BAE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EB7C-0735-8544-97C5-2477E6E0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4732F-A94A-1B43-8210-28395D1A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DCAE6-2213-F340-BDB0-B18D40B7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2631C-932E-F343-A44B-EBCBBC2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2E77-2F2A-4C42-9441-890A145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ABE07-F72F-B94A-9690-78E7842F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1062-F83F-ED45-A0D3-5DB8B417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FCDCC-D12D-F54C-9169-72DC2F68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20496-8904-7248-943B-435FEB6A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2646-37FD-034F-8914-E0D32B2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81DBE-8508-7440-BDDB-592EF160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76A4D-C68D-9342-AC71-2A977D3A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07A4-B7ED-CC47-8919-AD2B6F3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B842-3C42-814F-9CC4-FBBF5468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F744-7ED2-4C41-9B8F-33FA9A86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30EDA-EFF1-5E4B-ADB2-20323DBE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8C2B-39F5-EB40-ABA4-608557BD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DD53-BBB2-2348-AC9E-8E9D16E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5136-C844-D84D-85D6-1B68A0F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C45A-52BD-BF4B-8301-821E5855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9F99-201B-BB4B-B55A-E00EF061B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7AF2-4EA1-4F41-B9DB-75F81D942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8B80-5081-C248-BD95-F9E4E395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D31B0-E73F-6743-8146-B18AE87D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F40A-49CD-5843-9D2E-F9665365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60CB8-2442-6040-994E-355D9A38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9A80-DEF9-EE44-B68A-581FCA3B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F69-500D-DD41-A34D-CEF406F73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12DB-DEF1-7741-A67D-71CEEE5CB8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CBB-0EBF-F144-A492-9DD14A5E0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C01-648C-9843-9D17-89303E93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266F-7F3E-D043-B9AD-2B427AB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5A94-B956-7843-AB56-C62ABC69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figures in the paper</a:t>
            </a:r>
          </a:p>
          <a:p>
            <a:r>
              <a:rPr lang="en-US" dirty="0"/>
              <a:t>Fastswap numbers – micro &amp; synthetic</a:t>
            </a:r>
          </a:p>
          <a:p>
            <a:r>
              <a:rPr lang="en-US" dirty="0"/>
              <a:t>Eden numbers for Synthetic</a:t>
            </a:r>
          </a:p>
          <a:p>
            <a:pPr lvl="1"/>
            <a:r>
              <a:rPr lang="en-US" dirty="0"/>
              <a:t>Benefit from individual factors</a:t>
            </a:r>
          </a:p>
          <a:p>
            <a:pPr lvl="2"/>
            <a:r>
              <a:rPr lang="en-US" dirty="0"/>
              <a:t>Eviction batching &amp; network latency hiding help significantly</a:t>
            </a:r>
          </a:p>
          <a:p>
            <a:pPr lvl="2"/>
            <a:r>
              <a:rPr lang="en-US" dirty="0"/>
              <a:t>Read-ahead – very little</a:t>
            </a:r>
          </a:p>
          <a:p>
            <a:pPr lvl="2"/>
            <a:r>
              <a:rPr lang="en-US" dirty="0"/>
              <a:t>Custom eviction only helps very little too – still wondering why</a:t>
            </a:r>
          </a:p>
          <a:p>
            <a:pPr lvl="1"/>
            <a:r>
              <a:rPr lang="en-US" dirty="0"/>
              <a:t>Results stay consistent for higher cores (12 cores)</a:t>
            </a:r>
          </a:p>
          <a:p>
            <a:r>
              <a:rPr lang="en-US" u="sng" dirty="0"/>
              <a:t>Next</a:t>
            </a:r>
            <a:r>
              <a:rPr lang="en-US" dirty="0"/>
              <a:t>: Ironing out Synthetic, setup for Memcached</a:t>
            </a:r>
          </a:p>
        </p:txBody>
      </p:sp>
    </p:spTree>
    <p:extLst>
      <p:ext uri="{BB962C8B-B14F-4D97-AF65-F5344CB8AC3E}">
        <p14:creationId xmlns:p14="http://schemas.microsoft.com/office/powerpoint/2010/main" val="13642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BE93-B9FC-D048-A4D1-CCA35D8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B3E85-B622-DE48-8DBB-267CDBB1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227113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0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BE93-B9FC-D048-A4D1-CCA35D8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 (12 cores)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448B-6F99-584F-8DAB-DD60C846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227113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8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BE93-B9FC-D048-A4D1-CCA35D8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4741-B91F-4D47-A84A-37FDB0AA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227112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54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7934-7B10-2E4D-83E9-8FFA3B38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Read-ahead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1A6CF-CEC3-0049-A548-2C28498C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264843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23A0-C464-7E45-9507-1AA2578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 - 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03AB-BE4F-D242-98BB-28E91828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227111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34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DF3D-13C3-3B4A-ACE8-21D47237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Fastswap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397D-9F3F-9948-A177-81A8BCFE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3" y="2170668"/>
            <a:ext cx="9369072" cy="3096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54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85</Words>
  <Application>Microsoft Macintosh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</vt:lpstr>
      <vt:lpstr>Eviction batching</vt:lpstr>
      <vt:lpstr>Eviction batching (12 cores)</vt:lpstr>
      <vt:lpstr>Latency hiding</vt:lpstr>
      <vt:lpstr>Read-ahead</vt:lpstr>
      <vt:lpstr>Eviction Policy - SC</vt:lpstr>
      <vt:lpstr>Vs Fastswap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4</cp:revision>
  <dcterms:created xsi:type="dcterms:W3CDTF">2022-11-26T01:56:19Z</dcterms:created>
  <dcterms:modified xsi:type="dcterms:W3CDTF">2022-11-29T03:08:33Z</dcterms:modified>
</cp:coreProperties>
</file>