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591AC-963E-4625-8D1E-A88C70A78C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282038-5351-4B8C-AB5E-159CF2D0486C}">
      <dgm:prSet phldrT="[Text]"/>
      <dgm:spPr/>
      <dgm:t>
        <a:bodyPr/>
        <a:lstStyle/>
        <a:p>
          <a:r>
            <a:rPr lang="en-US"/>
            <a:t>Bootloader (sets the environment for the 32bit kernel and loads the kernel to the memory</a:t>
          </a:r>
          <a:r>
            <a:rPr lang="he-IL"/>
            <a:t>(</a:t>
          </a:r>
          <a:r>
            <a:rPr lang="en-US"/>
            <a:t> - written in Assembly</a:t>
          </a:r>
        </a:p>
      </dgm:t>
    </dgm:pt>
    <dgm:pt modelId="{84CBA3AF-DDE5-4206-801C-294D39E18571}" type="parTrans" cxnId="{D4635CEF-5FE2-464A-9D07-AAEB54120D8A}">
      <dgm:prSet/>
      <dgm:spPr/>
      <dgm:t>
        <a:bodyPr/>
        <a:lstStyle/>
        <a:p>
          <a:endParaRPr lang="en-US"/>
        </a:p>
      </dgm:t>
    </dgm:pt>
    <dgm:pt modelId="{6C02A822-4803-4B55-8D9B-12F84B805766}" type="sibTrans" cxnId="{D4635CEF-5FE2-464A-9D07-AAEB54120D8A}">
      <dgm:prSet/>
      <dgm:spPr/>
      <dgm:t>
        <a:bodyPr/>
        <a:lstStyle/>
        <a:p>
          <a:r>
            <a:rPr lang="en-US"/>
            <a:t>Jumps to</a:t>
          </a:r>
        </a:p>
      </dgm:t>
    </dgm:pt>
    <dgm:pt modelId="{39EB990D-D6EB-4939-8D52-29D95F2B4270}">
      <dgm:prSet phldrT="[Text]"/>
      <dgm:spPr/>
      <dgm:t>
        <a:bodyPr/>
        <a:lstStyle/>
        <a:p>
          <a:r>
            <a:rPr lang="en-US"/>
            <a:t>Bootstrap (the beginning of the kernel code that jumps to the main kernel function) - written in Assembly</a:t>
          </a:r>
        </a:p>
      </dgm:t>
    </dgm:pt>
    <dgm:pt modelId="{1A1A11EE-DD46-4450-BE91-6856DE9FE7AB}" type="parTrans" cxnId="{7A73383F-A1B1-408D-9378-43F64037C50F}">
      <dgm:prSet/>
      <dgm:spPr/>
      <dgm:t>
        <a:bodyPr/>
        <a:lstStyle/>
        <a:p>
          <a:endParaRPr lang="en-US"/>
        </a:p>
      </dgm:t>
    </dgm:pt>
    <dgm:pt modelId="{2CF3F69A-29F1-4524-B607-2BB195843C81}" type="sibTrans" cxnId="{7A73383F-A1B1-408D-9378-43F64037C50F}">
      <dgm:prSet/>
      <dgm:spPr/>
      <dgm:t>
        <a:bodyPr/>
        <a:lstStyle/>
        <a:p>
          <a:r>
            <a:rPr lang="en-US"/>
            <a:t>Jumps to</a:t>
          </a:r>
        </a:p>
      </dgm:t>
    </dgm:pt>
    <dgm:pt modelId="{9EC658F6-5BAA-4348-9CED-92CCA4029EA5}">
      <dgm:prSet phldrT="[Text]"/>
      <dgm:spPr/>
      <dgm:t>
        <a:bodyPr/>
        <a:lstStyle/>
        <a:p>
          <a:r>
            <a:rPr lang="en-US"/>
            <a:t>Main Kernel (the main kernel code, also initiates the system: interrupts handling, process management and more) - written in C</a:t>
          </a:r>
        </a:p>
      </dgm:t>
    </dgm:pt>
    <dgm:pt modelId="{5DF9534F-C3F5-48E9-8A99-A57CEBBB3148}" type="parTrans" cxnId="{91759451-A5C8-466F-AA08-A35D1963980C}">
      <dgm:prSet/>
      <dgm:spPr/>
      <dgm:t>
        <a:bodyPr/>
        <a:lstStyle/>
        <a:p>
          <a:endParaRPr lang="en-US"/>
        </a:p>
      </dgm:t>
    </dgm:pt>
    <dgm:pt modelId="{E963698E-C2E6-4C77-B2C9-606C2826D5F4}" type="sibTrans" cxnId="{91759451-A5C8-466F-AA08-A35D1963980C}">
      <dgm:prSet/>
      <dgm:spPr/>
      <dgm:t>
        <a:bodyPr/>
        <a:lstStyle/>
        <a:p>
          <a:endParaRPr lang="en-US"/>
        </a:p>
      </dgm:t>
    </dgm:pt>
    <dgm:pt modelId="{070932D7-C1E7-4775-9520-56BD7E433A3F}" type="pres">
      <dgm:prSet presAssocID="{DF8591AC-963E-4625-8D1E-A88C70A78C14}" presName="Name0" presStyleCnt="0">
        <dgm:presLayoutVars>
          <dgm:dir/>
          <dgm:resizeHandles val="exact"/>
        </dgm:presLayoutVars>
      </dgm:prSet>
      <dgm:spPr/>
    </dgm:pt>
    <dgm:pt modelId="{FA157087-BC25-4491-A265-61C4094D8436}" type="pres">
      <dgm:prSet presAssocID="{FF282038-5351-4B8C-AB5E-159CF2D0486C}" presName="node" presStyleLbl="node1" presStyleIdx="0" presStyleCnt="3">
        <dgm:presLayoutVars>
          <dgm:bulletEnabled val="1"/>
        </dgm:presLayoutVars>
      </dgm:prSet>
      <dgm:spPr/>
    </dgm:pt>
    <dgm:pt modelId="{D5E06C01-B8DF-4A02-AAF6-38BA8E45069A}" type="pres">
      <dgm:prSet presAssocID="{6C02A822-4803-4B55-8D9B-12F84B805766}" presName="sibTrans" presStyleLbl="sibTrans2D1" presStyleIdx="0" presStyleCnt="2"/>
      <dgm:spPr/>
    </dgm:pt>
    <dgm:pt modelId="{03960DA1-A632-4E57-AE77-5DEFE867A50B}" type="pres">
      <dgm:prSet presAssocID="{6C02A822-4803-4B55-8D9B-12F84B805766}" presName="connectorText" presStyleLbl="sibTrans2D1" presStyleIdx="0" presStyleCnt="2"/>
      <dgm:spPr/>
    </dgm:pt>
    <dgm:pt modelId="{1F3F66CC-A6A7-4DE1-8551-48854C17DA12}" type="pres">
      <dgm:prSet presAssocID="{39EB990D-D6EB-4939-8D52-29D95F2B4270}" presName="node" presStyleLbl="node1" presStyleIdx="1" presStyleCnt="3">
        <dgm:presLayoutVars>
          <dgm:bulletEnabled val="1"/>
        </dgm:presLayoutVars>
      </dgm:prSet>
      <dgm:spPr/>
    </dgm:pt>
    <dgm:pt modelId="{6837B3B9-EFB7-413E-8199-C31B785281A2}" type="pres">
      <dgm:prSet presAssocID="{2CF3F69A-29F1-4524-B607-2BB195843C81}" presName="sibTrans" presStyleLbl="sibTrans2D1" presStyleIdx="1" presStyleCnt="2"/>
      <dgm:spPr/>
    </dgm:pt>
    <dgm:pt modelId="{533A443B-2BAA-4E9A-99B2-45BF0FCC8C35}" type="pres">
      <dgm:prSet presAssocID="{2CF3F69A-29F1-4524-B607-2BB195843C81}" presName="connectorText" presStyleLbl="sibTrans2D1" presStyleIdx="1" presStyleCnt="2"/>
      <dgm:spPr/>
    </dgm:pt>
    <dgm:pt modelId="{33983F68-7E45-427A-9453-64C13DDB993A}" type="pres">
      <dgm:prSet presAssocID="{9EC658F6-5BAA-4348-9CED-92CCA4029EA5}" presName="node" presStyleLbl="node1" presStyleIdx="2" presStyleCnt="3">
        <dgm:presLayoutVars>
          <dgm:bulletEnabled val="1"/>
        </dgm:presLayoutVars>
      </dgm:prSet>
      <dgm:spPr/>
    </dgm:pt>
  </dgm:ptLst>
  <dgm:cxnLst>
    <dgm:cxn modelId="{91759451-A5C8-466F-AA08-A35D1963980C}" srcId="{DF8591AC-963E-4625-8D1E-A88C70A78C14}" destId="{9EC658F6-5BAA-4348-9CED-92CCA4029EA5}" srcOrd="2" destOrd="0" parTransId="{5DF9534F-C3F5-48E9-8A99-A57CEBBB3148}" sibTransId="{E963698E-C2E6-4C77-B2C9-606C2826D5F4}"/>
    <dgm:cxn modelId="{E2570923-0700-47F0-A10F-7D3513B422EB}" type="presOf" srcId="{2CF3F69A-29F1-4524-B607-2BB195843C81}" destId="{6837B3B9-EFB7-413E-8199-C31B785281A2}" srcOrd="0" destOrd="0" presId="urn:microsoft.com/office/officeart/2005/8/layout/process1"/>
    <dgm:cxn modelId="{DC1FBF92-801A-4B4F-92BA-42BFEA9EAEF2}" type="presOf" srcId="{6C02A822-4803-4B55-8D9B-12F84B805766}" destId="{D5E06C01-B8DF-4A02-AAF6-38BA8E45069A}" srcOrd="0" destOrd="0" presId="urn:microsoft.com/office/officeart/2005/8/layout/process1"/>
    <dgm:cxn modelId="{517A545B-F11A-49F8-9864-5A7EA97A7970}" type="presOf" srcId="{FF282038-5351-4B8C-AB5E-159CF2D0486C}" destId="{FA157087-BC25-4491-A265-61C4094D8436}" srcOrd="0" destOrd="0" presId="urn:microsoft.com/office/officeart/2005/8/layout/process1"/>
    <dgm:cxn modelId="{87237942-079C-4ED3-81EF-46F98E9AC79B}" type="presOf" srcId="{9EC658F6-5BAA-4348-9CED-92CCA4029EA5}" destId="{33983F68-7E45-427A-9453-64C13DDB993A}" srcOrd="0" destOrd="0" presId="urn:microsoft.com/office/officeart/2005/8/layout/process1"/>
    <dgm:cxn modelId="{7A73383F-A1B1-408D-9378-43F64037C50F}" srcId="{DF8591AC-963E-4625-8D1E-A88C70A78C14}" destId="{39EB990D-D6EB-4939-8D52-29D95F2B4270}" srcOrd="1" destOrd="0" parTransId="{1A1A11EE-DD46-4450-BE91-6856DE9FE7AB}" sibTransId="{2CF3F69A-29F1-4524-B607-2BB195843C81}"/>
    <dgm:cxn modelId="{C47D7DD7-B7E1-48F9-901A-52C39E26ADDE}" type="presOf" srcId="{6C02A822-4803-4B55-8D9B-12F84B805766}" destId="{03960DA1-A632-4E57-AE77-5DEFE867A50B}" srcOrd="1" destOrd="0" presId="urn:microsoft.com/office/officeart/2005/8/layout/process1"/>
    <dgm:cxn modelId="{395C6D92-C683-4D5E-9C67-5A6835A40E0E}" type="presOf" srcId="{2CF3F69A-29F1-4524-B607-2BB195843C81}" destId="{533A443B-2BAA-4E9A-99B2-45BF0FCC8C35}" srcOrd="1" destOrd="0" presId="urn:microsoft.com/office/officeart/2005/8/layout/process1"/>
    <dgm:cxn modelId="{D4635CEF-5FE2-464A-9D07-AAEB54120D8A}" srcId="{DF8591AC-963E-4625-8D1E-A88C70A78C14}" destId="{FF282038-5351-4B8C-AB5E-159CF2D0486C}" srcOrd="0" destOrd="0" parTransId="{84CBA3AF-DDE5-4206-801C-294D39E18571}" sibTransId="{6C02A822-4803-4B55-8D9B-12F84B805766}"/>
    <dgm:cxn modelId="{B5399449-4437-4C05-AF27-E4DDC843303B}" type="presOf" srcId="{DF8591AC-963E-4625-8D1E-A88C70A78C14}" destId="{070932D7-C1E7-4775-9520-56BD7E433A3F}" srcOrd="0" destOrd="0" presId="urn:microsoft.com/office/officeart/2005/8/layout/process1"/>
    <dgm:cxn modelId="{EFF71A6B-070C-40D7-9402-682C2E0FBB90}" type="presOf" srcId="{39EB990D-D6EB-4939-8D52-29D95F2B4270}" destId="{1F3F66CC-A6A7-4DE1-8551-48854C17DA12}" srcOrd="0" destOrd="0" presId="urn:microsoft.com/office/officeart/2005/8/layout/process1"/>
    <dgm:cxn modelId="{EE0C9FFD-DAAA-4665-BF08-7A9E7625B0A8}" type="presParOf" srcId="{070932D7-C1E7-4775-9520-56BD7E433A3F}" destId="{FA157087-BC25-4491-A265-61C4094D8436}" srcOrd="0" destOrd="0" presId="urn:microsoft.com/office/officeart/2005/8/layout/process1"/>
    <dgm:cxn modelId="{F1127D28-3CC5-422C-9729-41A2F12E734E}" type="presParOf" srcId="{070932D7-C1E7-4775-9520-56BD7E433A3F}" destId="{D5E06C01-B8DF-4A02-AAF6-38BA8E45069A}" srcOrd="1" destOrd="0" presId="urn:microsoft.com/office/officeart/2005/8/layout/process1"/>
    <dgm:cxn modelId="{3D95B4CE-A3C7-47F3-834B-AB4F920FA5DF}" type="presParOf" srcId="{D5E06C01-B8DF-4A02-AAF6-38BA8E45069A}" destId="{03960DA1-A632-4E57-AE77-5DEFE867A50B}" srcOrd="0" destOrd="0" presId="urn:microsoft.com/office/officeart/2005/8/layout/process1"/>
    <dgm:cxn modelId="{00F00BF8-C185-4615-8F96-EDA2B0DBB822}" type="presParOf" srcId="{070932D7-C1E7-4775-9520-56BD7E433A3F}" destId="{1F3F66CC-A6A7-4DE1-8551-48854C17DA12}" srcOrd="2" destOrd="0" presId="urn:microsoft.com/office/officeart/2005/8/layout/process1"/>
    <dgm:cxn modelId="{7C293CBD-6ED0-47B3-AB61-773CDCB55905}" type="presParOf" srcId="{070932D7-C1E7-4775-9520-56BD7E433A3F}" destId="{6837B3B9-EFB7-413E-8199-C31B785281A2}" srcOrd="3" destOrd="0" presId="urn:microsoft.com/office/officeart/2005/8/layout/process1"/>
    <dgm:cxn modelId="{F81D0517-5674-426F-97F1-2529FF6FD901}" type="presParOf" srcId="{6837B3B9-EFB7-413E-8199-C31B785281A2}" destId="{533A443B-2BAA-4E9A-99B2-45BF0FCC8C35}" srcOrd="0" destOrd="0" presId="urn:microsoft.com/office/officeart/2005/8/layout/process1"/>
    <dgm:cxn modelId="{0356A748-D5F6-4BF6-B11F-D7148F307FCA}" type="presParOf" srcId="{070932D7-C1E7-4775-9520-56BD7E433A3F}" destId="{33983F68-7E45-427A-9453-64C13DDB99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00FA4-5EDF-4EB3-8785-CA50056FDF1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D1025-1730-43C3-BC81-1B2CF6C60FE4}">
      <dgm:prSet phldrT="[Text]"/>
      <dgm:spPr/>
      <dgm:t>
        <a:bodyPr/>
        <a:lstStyle/>
        <a:p>
          <a:r>
            <a:rPr lang="en-US"/>
            <a:t>EdenOS</a:t>
          </a:r>
        </a:p>
      </dgm:t>
    </dgm:pt>
    <dgm:pt modelId="{3166E636-FBCD-4A2D-A238-0FB3AAD282CF}" type="parTrans" cxnId="{77945886-912C-4AA0-A734-4AEAA833DF17}">
      <dgm:prSet/>
      <dgm:spPr/>
      <dgm:t>
        <a:bodyPr/>
        <a:lstStyle/>
        <a:p>
          <a:endParaRPr lang="en-US"/>
        </a:p>
      </dgm:t>
    </dgm:pt>
    <dgm:pt modelId="{732FF6FE-C876-403B-9136-E8E96F899F35}" type="sibTrans" cxnId="{77945886-912C-4AA0-A734-4AEAA833DF17}">
      <dgm:prSet/>
      <dgm:spPr/>
      <dgm:t>
        <a:bodyPr/>
        <a:lstStyle/>
        <a:p>
          <a:endParaRPr lang="en-US"/>
        </a:p>
      </dgm:t>
    </dgm:pt>
    <dgm:pt modelId="{C91D8277-6AD1-4A58-A4CD-12092AA9F09F}" type="asst">
      <dgm:prSet phldrT="[Text]"/>
      <dgm:spPr/>
      <dgm:t>
        <a:bodyPr/>
        <a:lstStyle/>
        <a:p>
          <a:r>
            <a:rPr lang="en-US"/>
            <a:t>Console</a:t>
          </a:r>
        </a:p>
      </dgm:t>
    </dgm:pt>
    <dgm:pt modelId="{B0196C19-12DA-48D2-A2A1-0965D60932DB}" type="parTrans" cxnId="{F0992C06-4E8F-4544-A335-AB9E4D2C5397}">
      <dgm:prSet/>
      <dgm:spPr/>
      <dgm:t>
        <a:bodyPr/>
        <a:lstStyle/>
        <a:p>
          <a:endParaRPr lang="en-US"/>
        </a:p>
      </dgm:t>
    </dgm:pt>
    <dgm:pt modelId="{21F50E37-69B0-4D85-8A5D-EB82AF260FEF}" type="sibTrans" cxnId="{F0992C06-4E8F-4544-A335-AB9E4D2C5397}">
      <dgm:prSet/>
      <dgm:spPr/>
      <dgm:t>
        <a:bodyPr/>
        <a:lstStyle/>
        <a:p>
          <a:endParaRPr lang="en-US"/>
        </a:p>
      </dgm:t>
    </dgm:pt>
    <dgm:pt modelId="{17C991BD-452A-467E-ABAB-31814C91A96A}" type="asst">
      <dgm:prSet phldrT="[Text]"/>
      <dgm:spPr/>
      <dgm:t>
        <a:bodyPr/>
        <a:lstStyle/>
        <a:p>
          <a:r>
            <a:rPr lang="en-US"/>
            <a:t>Command Line</a:t>
          </a:r>
        </a:p>
      </dgm:t>
    </dgm:pt>
    <dgm:pt modelId="{58CBBB6C-647F-41B4-94FF-5B6A3E95FD7D}" type="parTrans" cxnId="{53DF149A-70DA-4E55-A76A-16F16D05A9A6}">
      <dgm:prSet/>
      <dgm:spPr/>
      <dgm:t>
        <a:bodyPr/>
        <a:lstStyle/>
        <a:p>
          <a:endParaRPr lang="en-US"/>
        </a:p>
      </dgm:t>
    </dgm:pt>
    <dgm:pt modelId="{29E84885-4715-4399-A93B-7DD7190E28E8}" type="sibTrans" cxnId="{53DF149A-70DA-4E55-A76A-16F16D05A9A6}">
      <dgm:prSet/>
      <dgm:spPr/>
      <dgm:t>
        <a:bodyPr/>
        <a:lstStyle/>
        <a:p>
          <a:endParaRPr lang="en-US"/>
        </a:p>
      </dgm:t>
    </dgm:pt>
    <dgm:pt modelId="{39B7B823-29B5-4192-BC08-92FA90BD8CD0}" type="asst">
      <dgm:prSet phldrT="[Text]"/>
      <dgm:spPr/>
      <dgm:t>
        <a:bodyPr/>
        <a:lstStyle/>
        <a:p>
          <a:r>
            <a:rPr lang="en-US"/>
            <a:t>Dynamic Memory</a:t>
          </a:r>
        </a:p>
      </dgm:t>
    </dgm:pt>
    <dgm:pt modelId="{C8CA9638-80F7-461D-89E2-DEE7B331F21C}" type="parTrans" cxnId="{FEBD5A8D-1F8B-4DFF-8AF7-F65848416569}">
      <dgm:prSet/>
      <dgm:spPr/>
      <dgm:t>
        <a:bodyPr/>
        <a:lstStyle/>
        <a:p>
          <a:endParaRPr lang="en-US"/>
        </a:p>
      </dgm:t>
    </dgm:pt>
    <dgm:pt modelId="{8C5104AF-602E-4F85-ABC2-848D646F6284}" type="sibTrans" cxnId="{FEBD5A8D-1F8B-4DFF-8AF7-F65848416569}">
      <dgm:prSet/>
      <dgm:spPr/>
      <dgm:t>
        <a:bodyPr/>
        <a:lstStyle/>
        <a:p>
          <a:endParaRPr lang="en-US"/>
        </a:p>
      </dgm:t>
    </dgm:pt>
    <dgm:pt modelId="{BDB60AB3-1E2F-4FD6-9DFF-654E900C9EA2}" type="asst">
      <dgm:prSet phldrT="[Text]"/>
      <dgm:spPr/>
      <dgm:t>
        <a:bodyPr/>
        <a:lstStyle/>
        <a:p>
          <a:r>
            <a:rPr lang="en-US"/>
            <a:t>Paging</a:t>
          </a:r>
        </a:p>
      </dgm:t>
    </dgm:pt>
    <dgm:pt modelId="{3B2B2706-8A0D-4E2F-8D8E-46B4DA126BD3}" type="parTrans" cxnId="{1362DBC7-9B9B-4A57-BCF4-C2C8D5885072}">
      <dgm:prSet/>
      <dgm:spPr/>
      <dgm:t>
        <a:bodyPr/>
        <a:lstStyle/>
        <a:p>
          <a:endParaRPr lang="en-US"/>
        </a:p>
      </dgm:t>
    </dgm:pt>
    <dgm:pt modelId="{F3FFB44B-6E9C-4162-81F0-1757A15005D8}" type="sibTrans" cxnId="{1362DBC7-9B9B-4A57-BCF4-C2C8D5885072}">
      <dgm:prSet/>
      <dgm:spPr/>
      <dgm:t>
        <a:bodyPr/>
        <a:lstStyle/>
        <a:p>
          <a:endParaRPr lang="en-US"/>
        </a:p>
      </dgm:t>
    </dgm:pt>
    <dgm:pt modelId="{35A36399-B826-4FC3-9FF2-6540E081C349}" type="asst">
      <dgm:prSet phldrT="[Text]"/>
      <dgm:spPr/>
      <dgm:t>
        <a:bodyPr/>
        <a:lstStyle/>
        <a:p>
          <a:r>
            <a:rPr lang="en-US"/>
            <a:t>Memory Management</a:t>
          </a:r>
        </a:p>
      </dgm:t>
    </dgm:pt>
    <dgm:pt modelId="{2E528864-A0AD-4055-9A79-A044AA8A43BE}" type="parTrans" cxnId="{AAFB92E9-A024-4A74-99FB-EA24B1866383}">
      <dgm:prSet/>
      <dgm:spPr/>
      <dgm:t>
        <a:bodyPr/>
        <a:lstStyle/>
        <a:p>
          <a:endParaRPr lang="en-US"/>
        </a:p>
      </dgm:t>
    </dgm:pt>
    <dgm:pt modelId="{0E9DD23F-270D-4E80-ABCA-4B28E81D3FEE}" type="sibTrans" cxnId="{AAFB92E9-A024-4A74-99FB-EA24B1866383}">
      <dgm:prSet/>
      <dgm:spPr/>
      <dgm:t>
        <a:bodyPr/>
        <a:lstStyle/>
        <a:p>
          <a:endParaRPr lang="en-US"/>
        </a:p>
      </dgm:t>
    </dgm:pt>
    <dgm:pt modelId="{723A9B89-F1EB-4E9A-BB95-BCD2B18CD531}" type="asst">
      <dgm:prSet phldrT="[Text]"/>
      <dgm:spPr/>
      <dgm:t>
        <a:bodyPr/>
        <a:lstStyle/>
        <a:p>
          <a:r>
            <a:rPr lang="en-US"/>
            <a:t>Keyboard</a:t>
          </a:r>
        </a:p>
      </dgm:t>
    </dgm:pt>
    <dgm:pt modelId="{6ECD6874-761B-4610-A062-792AAE445C4D}" type="parTrans" cxnId="{9A8A6E76-8434-4C07-BDBA-48DB25390531}">
      <dgm:prSet/>
      <dgm:spPr/>
      <dgm:t>
        <a:bodyPr/>
        <a:lstStyle/>
        <a:p>
          <a:endParaRPr lang="en-US"/>
        </a:p>
      </dgm:t>
    </dgm:pt>
    <dgm:pt modelId="{F4D4D69E-8E4D-4678-A770-477FA6BDCE06}" type="sibTrans" cxnId="{9A8A6E76-8434-4C07-BDBA-48DB25390531}">
      <dgm:prSet/>
      <dgm:spPr/>
      <dgm:t>
        <a:bodyPr/>
        <a:lstStyle/>
        <a:p>
          <a:endParaRPr lang="en-US"/>
        </a:p>
      </dgm:t>
    </dgm:pt>
    <dgm:pt modelId="{068DB3A9-CF8F-4443-9192-9E833351A186}" type="asst">
      <dgm:prSet phldrT="[Text]"/>
      <dgm:spPr/>
      <dgm:t>
        <a:bodyPr/>
        <a:lstStyle/>
        <a:p>
          <a:r>
            <a:rPr lang="en-US"/>
            <a:t>Processing</a:t>
          </a:r>
        </a:p>
      </dgm:t>
    </dgm:pt>
    <dgm:pt modelId="{B2400CFC-6672-4E89-8150-1F93E548E128}" type="parTrans" cxnId="{1E028EB2-C281-4A02-B476-1C66D3CD56BC}">
      <dgm:prSet/>
      <dgm:spPr/>
      <dgm:t>
        <a:bodyPr/>
        <a:lstStyle/>
        <a:p>
          <a:endParaRPr lang="en-US"/>
        </a:p>
      </dgm:t>
    </dgm:pt>
    <dgm:pt modelId="{B4D53FEF-432B-40FA-9F09-8595585BC548}" type="sibTrans" cxnId="{1E028EB2-C281-4A02-B476-1C66D3CD56BC}">
      <dgm:prSet/>
      <dgm:spPr/>
      <dgm:t>
        <a:bodyPr/>
        <a:lstStyle/>
        <a:p>
          <a:endParaRPr lang="en-US"/>
        </a:p>
      </dgm:t>
    </dgm:pt>
    <dgm:pt modelId="{8DEFAB26-AA6C-4C90-8BDF-0902374E6188}" type="asst">
      <dgm:prSet phldrT="[Text]"/>
      <dgm:spPr/>
      <dgm:t>
        <a:bodyPr/>
        <a:lstStyle/>
        <a:p>
          <a:r>
            <a:rPr lang="en-US"/>
            <a:t>USB</a:t>
          </a:r>
        </a:p>
      </dgm:t>
    </dgm:pt>
    <dgm:pt modelId="{C7951E9D-85B9-47D5-BA24-3A3343F50872}" type="parTrans" cxnId="{3FBCB8A8-837B-4B1D-9581-103CAAC66225}">
      <dgm:prSet/>
      <dgm:spPr/>
      <dgm:t>
        <a:bodyPr/>
        <a:lstStyle/>
        <a:p>
          <a:endParaRPr lang="en-US"/>
        </a:p>
      </dgm:t>
    </dgm:pt>
    <dgm:pt modelId="{B1F04172-7263-47C7-8D0D-57A36F655574}" type="sibTrans" cxnId="{3FBCB8A8-837B-4B1D-9581-103CAAC66225}">
      <dgm:prSet/>
      <dgm:spPr/>
      <dgm:t>
        <a:bodyPr/>
        <a:lstStyle/>
        <a:p>
          <a:endParaRPr lang="en-US"/>
        </a:p>
      </dgm:t>
    </dgm:pt>
    <dgm:pt modelId="{22FDDBA3-3BB4-4E4F-9A98-C619D16F64BD}" type="asst">
      <dgm:prSet phldrT="[Text]"/>
      <dgm:spPr/>
      <dgm:t>
        <a:bodyPr/>
        <a:lstStyle/>
        <a:p>
          <a:r>
            <a:rPr lang="en-US"/>
            <a:t>BBB (Bulk Only Transport)</a:t>
          </a:r>
        </a:p>
      </dgm:t>
    </dgm:pt>
    <dgm:pt modelId="{71BF502C-6625-40AE-8FB7-74900573BD13}" type="parTrans" cxnId="{E57622F5-8C8C-43F8-86C9-C804299E3417}">
      <dgm:prSet/>
      <dgm:spPr/>
      <dgm:t>
        <a:bodyPr/>
        <a:lstStyle/>
        <a:p>
          <a:endParaRPr lang="en-US"/>
        </a:p>
      </dgm:t>
    </dgm:pt>
    <dgm:pt modelId="{5BA5DC15-958D-4F69-9F6E-67D1C841D07E}" type="sibTrans" cxnId="{E57622F5-8C8C-43F8-86C9-C804299E3417}">
      <dgm:prSet/>
      <dgm:spPr/>
      <dgm:t>
        <a:bodyPr/>
        <a:lstStyle/>
        <a:p>
          <a:endParaRPr lang="en-US"/>
        </a:p>
      </dgm:t>
    </dgm:pt>
    <dgm:pt modelId="{CE6AD5BD-B763-4DCC-B838-59D218F16BE4}" type="asst">
      <dgm:prSet phldrT="[Text]"/>
      <dgm:spPr/>
      <dgm:t>
        <a:bodyPr/>
        <a:lstStyle/>
        <a:p>
          <a:r>
            <a:rPr lang="en-US"/>
            <a:t>Time</a:t>
          </a:r>
        </a:p>
      </dgm:t>
    </dgm:pt>
    <dgm:pt modelId="{0703DC53-C3BC-433E-8744-519C1AE207E3}" type="parTrans" cxnId="{E88E00E1-DC46-4262-890A-1D0A29887689}">
      <dgm:prSet/>
      <dgm:spPr/>
      <dgm:t>
        <a:bodyPr/>
        <a:lstStyle/>
        <a:p>
          <a:endParaRPr lang="en-US"/>
        </a:p>
      </dgm:t>
    </dgm:pt>
    <dgm:pt modelId="{B5D202C6-6E13-46A4-956D-0FF0DEE583A8}" type="sibTrans" cxnId="{E88E00E1-DC46-4262-890A-1D0A29887689}">
      <dgm:prSet/>
      <dgm:spPr/>
      <dgm:t>
        <a:bodyPr/>
        <a:lstStyle/>
        <a:p>
          <a:endParaRPr lang="en-US"/>
        </a:p>
      </dgm:t>
    </dgm:pt>
    <dgm:pt modelId="{63DA824A-4672-4163-B93F-0D88CAC5BC69}" type="asst">
      <dgm:prSet phldrT="[Text]"/>
      <dgm:spPr/>
      <dgm:t>
        <a:bodyPr/>
        <a:lstStyle/>
        <a:p>
          <a:r>
            <a:rPr lang="en-US"/>
            <a:t>SCSI</a:t>
          </a:r>
        </a:p>
      </dgm:t>
    </dgm:pt>
    <dgm:pt modelId="{B6A3DB91-FAAC-4A9E-AA7C-B58668CABB5D}" type="parTrans" cxnId="{0CE92D62-E9AB-4801-9CEC-87973825B7B5}">
      <dgm:prSet/>
      <dgm:spPr/>
      <dgm:t>
        <a:bodyPr/>
        <a:lstStyle/>
        <a:p>
          <a:endParaRPr lang="en-US"/>
        </a:p>
      </dgm:t>
    </dgm:pt>
    <dgm:pt modelId="{D6514C6E-C211-4F89-879F-FDCD453A52ED}" type="sibTrans" cxnId="{0CE92D62-E9AB-4801-9CEC-87973825B7B5}">
      <dgm:prSet/>
      <dgm:spPr/>
      <dgm:t>
        <a:bodyPr/>
        <a:lstStyle/>
        <a:p>
          <a:endParaRPr lang="en-US"/>
        </a:p>
      </dgm:t>
    </dgm:pt>
    <dgm:pt modelId="{3D16AE70-0374-41EC-A58C-0C1EDF875159}" type="asst">
      <dgm:prSet phldrT="[Text]"/>
      <dgm:spPr/>
      <dgm:t>
        <a:bodyPr/>
        <a:lstStyle/>
        <a:p>
          <a:r>
            <a:rPr lang="en-US"/>
            <a:t>EdenFS (Filesystem)</a:t>
          </a:r>
        </a:p>
      </dgm:t>
    </dgm:pt>
    <dgm:pt modelId="{542C8C66-751A-4585-ACD0-1692729A7809}" type="parTrans" cxnId="{D0CF9DF3-2060-4692-B6C8-A9554FF78351}">
      <dgm:prSet/>
      <dgm:spPr/>
      <dgm:t>
        <a:bodyPr/>
        <a:lstStyle/>
        <a:p>
          <a:endParaRPr lang="en-US"/>
        </a:p>
      </dgm:t>
    </dgm:pt>
    <dgm:pt modelId="{C09DDDD6-804E-4995-8BA9-66AEE5AE5306}" type="sibTrans" cxnId="{D0CF9DF3-2060-4692-B6C8-A9554FF78351}">
      <dgm:prSet/>
      <dgm:spPr/>
      <dgm:t>
        <a:bodyPr/>
        <a:lstStyle/>
        <a:p>
          <a:endParaRPr lang="en-US"/>
        </a:p>
      </dgm:t>
    </dgm:pt>
    <dgm:pt modelId="{EF64FEC5-257D-481D-9CF9-3D2E82DED2D4}" type="asst">
      <dgm:prSet phldrT="[Text]"/>
      <dgm:spPr/>
      <dgm:t>
        <a:bodyPr/>
        <a:lstStyle/>
        <a:p>
          <a:r>
            <a:rPr lang="en-US"/>
            <a:t>Interrupts</a:t>
          </a:r>
        </a:p>
      </dgm:t>
    </dgm:pt>
    <dgm:pt modelId="{C161DAB4-3A6D-4F93-B45A-33680B973F7F}" type="parTrans" cxnId="{97C100F6-08EC-4877-BB95-73F56CFFA231}">
      <dgm:prSet/>
      <dgm:spPr/>
      <dgm:t>
        <a:bodyPr/>
        <a:lstStyle/>
        <a:p>
          <a:endParaRPr lang="en-US"/>
        </a:p>
      </dgm:t>
    </dgm:pt>
    <dgm:pt modelId="{E4B247BF-E80B-43B8-A4CE-DEAD43FBBAAC}" type="sibTrans" cxnId="{97C100F6-08EC-4877-BB95-73F56CFFA231}">
      <dgm:prSet/>
      <dgm:spPr/>
      <dgm:t>
        <a:bodyPr/>
        <a:lstStyle/>
        <a:p>
          <a:endParaRPr lang="en-US"/>
        </a:p>
      </dgm:t>
    </dgm:pt>
    <dgm:pt modelId="{45A79CF3-1E48-467B-8319-670B87BFD955}" type="asst">
      <dgm:prSet phldrT="[Text]"/>
      <dgm:spPr/>
      <dgm:t>
        <a:bodyPr/>
        <a:lstStyle/>
        <a:p>
          <a:r>
            <a:rPr lang="en-US"/>
            <a:t>IDT (Interrupt Descriptor Table)</a:t>
          </a:r>
        </a:p>
      </dgm:t>
    </dgm:pt>
    <dgm:pt modelId="{3C44DDEC-1D57-47FF-BCEB-3C64641B6D08}" type="parTrans" cxnId="{825BF7B5-AC11-4E69-B27E-C6E47D5E80D0}">
      <dgm:prSet/>
      <dgm:spPr/>
      <dgm:t>
        <a:bodyPr/>
        <a:lstStyle/>
        <a:p>
          <a:endParaRPr lang="en-US"/>
        </a:p>
      </dgm:t>
    </dgm:pt>
    <dgm:pt modelId="{CC7811AA-F760-49E5-9F29-E5C13C7F7433}" type="sibTrans" cxnId="{825BF7B5-AC11-4E69-B27E-C6E47D5E80D0}">
      <dgm:prSet/>
      <dgm:spPr/>
      <dgm:t>
        <a:bodyPr/>
        <a:lstStyle/>
        <a:p>
          <a:endParaRPr lang="en-US"/>
        </a:p>
      </dgm:t>
    </dgm:pt>
    <dgm:pt modelId="{3A34FE6A-788A-4579-ADB0-C3091DF74917}" type="asst">
      <dgm:prSet phldrT="[Text]"/>
      <dgm:spPr/>
      <dgm:t>
        <a:bodyPr/>
        <a:lstStyle/>
        <a:p>
          <a:r>
            <a:rPr lang="en-US"/>
            <a:t>String</a:t>
          </a:r>
        </a:p>
      </dgm:t>
    </dgm:pt>
    <dgm:pt modelId="{62DC38A2-C605-4A19-B642-B522D06B10D6}" type="parTrans" cxnId="{04FAAF51-C446-48A9-ABA0-C1DF4EA2F385}">
      <dgm:prSet/>
      <dgm:spPr/>
      <dgm:t>
        <a:bodyPr/>
        <a:lstStyle/>
        <a:p>
          <a:endParaRPr lang="en-US"/>
        </a:p>
      </dgm:t>
    </dgm:pt>
    <dgm:pt modelId="{242F181E-97A9-4CC2-8175-F4506E4C25A7}" type="sibTrans" cxnId="{04FAAF51-C446-48A9-ABA0-C1DF4EA2F385}">
      <dgm:prSet/>
      <dgm:spPr/>
      <dgm:t>
        <a:bodyPr/>
        <a:lstStyle/>
        <a:p>
          <a:endParaRPr lang="en-US"/>
        </a:p>
      </dgm:t>
    </dgm:pt>
    <dgm:pt modelId="{798B1645-60FB-4E0E-A521-9DCF4A082F64}" type="asst">
      <dgm:prSet phldrT="[Text]"/>
      <dgm:spPr/>
      <dgm:t>
        <a:bodyPr/>
        <a:lstStyle/>
        <a:p>
          <a:r>
            <a:rPr lang="en-US"/>
            <a:t>Main Kernel</a:t>
          </a:r>
        </a:p>
      </dgm:t>
    </dgm:pt>
    <dgm:pt modelId="{19069B35-D0F5-4663-8DA3-5B9C23F6D586}" type="parTrans" cxnId="{B82E2A0F-FF3B-4446-A70A-5CB51126D17E}">
      <dgm:prSet/>
      <dgm:spPr/>
      <dgm:t>
        <a:bodyPr/>
        <a:lstStyle/>
        <a:p>
          <a:endParaRPr lang="en-US"/>
        </a:p>
      </dgm:t>
    </dgm:pt>
    <dgm:pt modelId="{2D0D2B55-7DBF-4BF3-A822-00E11701E2B5}" type="sibTrans" cxnId="{B82E2A0F-FF3B-4446-A70A-5CB51126D17E}">
      <dgm:prSet/>
      <dgm:spPr/>
      <dgm:t>
        <a:bodyPr/>
        <a:lstStyle/>
        <a:p>
          <a:endParaRPr lang="en-US"/>
        </a:p>
      </dgm:t>
    </dgm:pt>
    <dgm:pt modelId="{799AECBC-305C-4A4D-B2AB-678ADEA8FD60}" type="asst">
      <dgm:prSet phldrT="[Text]"/>
      <dgm:spPr/>
      <dgm:t>
        <a:bodyPr/>
        <a:lstStyle/>
        <a:p>
          <a:r>
            <a:rPr lang="en-US"/>
            <a:t>Printing to the screen</a:t>
          </a:r>
        </a:p>
      </dgm:t>
    </dgm:pt>
    <dgm:pt modelId="{CE936312-4893-4629-81F8-C385A6FC5257}" type="parTrans" cxnId="{E982A309-59EF-4590-8CAE-4DAD01C88CD3}">
      <dgm:prSet/>
      <dgm:spPr/>
      <dgm:t>
        <a:bodyPr/>
        <a:lstStyle/>
        <a:p>
          <a:endParaRPr lang="en-US"/>
        </a:p>
      </dgm:t>
    </dgm:pt>
    <dgm:pt modelId="{2534E226-097D-4653-AA8A-4487FB356FF8}" type="sibTrans" cxnId="{E982A309-59EF-4590-8CAE-4DAD01C88CD3}">
      <dgm:prSet/>
      <dgm:spPr/>
      <dgm:t>
        <a:bodyPr/>
        <a:lstStyle/>
        <a:p>
          <a:endParaRPr lang="en-US"/>
        </a:p>
      </dgm:t>
    </dgm:pt>
    <dgm:pt modelId="{25602E0F-BDA7-46C3-ACE6-1C35E12F81E5}" type="asst">
      <dgm:prSet phldrT="[Text]"/>
      <dgm:spPr/>
      <dgm:t>
        <a:bodyPr/>
        <a:lstStyle/>
        <a:p>
          <a:r>
            <a:rPr lang="en-US"/>
            <a:t>Preforming operations on strings and memory areas</a:t>
          </a:r>
        </a:p>
      </dgm:t>
    </dgm:pt>
    <dgm:pt modelId="{73E1AABA-BABE-4C8F-89C8-BCFD88851C23}" type="parTrans" cxnId="{77686345-F27C-493D-A047-528A73FCF25D}">
      <dgm:prSet/>
      <dgm:spPr/>
      <dgm:t>
        <a:bodyPr/>
        <a:lstStyle/>
        <a:p>
          <a:endParaRPr lang="en-US"/>
        </a:p>
      </dgm:t>
    </dgm:pt>
    <dgm:pt modelId="{408A6BE7-B6C8-4C26-9F5C-A052CEC0FD64}" type="sibTrans" cxnId="{77686345-F27C-493D-A047-528A73FCF25D}">
      <dgm:prSet/>
      <dgm:spPr/>
      <dgm:t>
        <a:bodyPr/>
        <a:lstStyle/>
        <a:p>
          <a:endParaRPr lang="en-US"/>
        </a:p>
      </dgm:t>
    </dgm:pt>
    <dgm:pt modelId="{4322CD2F-1F77-4DD6-8124-6985F2D2456B}" type="asst">
      <dgm:prSet phldrT="[Text]"/>
      <dgm:spPr/>
      <dgm:t>
        <a:bodyPr/>
        <a:lstStyle/>
        <a:p>
          <a:r>
            <a:rPr lang="en-US" dirty="0"/>
            <a:t>Getting input from the keyboard</a:t>
          </a:r>
        </a:p>
      </dgm:t>
    </dgm:pt>
    <dgm:pt modelId="{1075E64F-5031-4166-9679-5D89238B47EA}" type="parTrans" cxnId="{DE67782D-BF3E-49C1-BE06-DC2726EEA79D}">
      <dgm:prSet/>
      <dgm:spPr/>
      <dgm:t>
        <a:bodyPr/>
        <a:lstStyle/>
        <a:p>
          <a:endParaRPr lang="en-US"/>
        </a:p>
      </dgm:t>
    </dgm:pt>
    <dgm:pt modelId="{4EE19D3E-096C-4B8E-8E23-01FCB6227242}" type="sibTrans" cxnId="{DE67782D-BF3E-49C1-BE06-DC2726EEA79D}">
      <dgm:prSet/>
      <dgm:spPr/>
      <dgm:t>
        <a:bodyPr/>
        <a:lstStyle/>
        <a:p>
          <a:endParaRPr lang="en-US"/>
        </a:p>
      </dgm:t>
    </dgm:pt>
    <dgm:pt modelId="{54CE15EC-7D72-4844-A163-5AC5764D9EFB}" type="asst">
      <dgm:prSet phldrT="[Text]"/>
      <dgm:spPr/>
      <dgm:t>
        <a:bodyPr/>
        <a:lstStyle/>
        <a:p>
          <a:r>
            <a:rPr lang="en-US"/>
            <a:t>Handling interrupts</a:t>
          </a:r>
        </a:p>
      </dgm:t>
    </dgm:pt>
    <dgm:pt modelId="{9BEDA7FC-C5BF-491B-8F6D-74AB06B7D2D6}" type="parTrans" cxnId="{5333771B-D597-4995-AEF2-41E64A7C50B3}">
      <dgm:prSet/>
      <dgm:spPr/>
      <dgm:t>
        <a:bodyPr/>
        <a:lstStyle/>
        <a:p>
          <a:endParaRPr lang="en-US"/>
        </a:p>
      </dgm:t>
    </dgm:pt>
    <dgm:pt modelId="{28F78BA3-CB34-4013-A1B2-EA19EFD5190C}" type="sibTrans" cxnId="{5333771B-D597-4995-AEF2-41E64A7C50B3}">
      <dgm:prSet/>
      <dgm:spPr/>
      <dgm:t>
        <a:bodyPr/>
        <a:lstStyle/>
        <a:p>
          <a:endParaRPr lang="en-US"/>
        </a:p>
      </dgm:t>
    </dgm:pt>
    <dgm:pt modelId="{1BAA23C9-2BCC-4388-B282-D940A631989F}" type="asst">
      <dgm:prSet phldrT="[Text]"/>
      <dgm:spPr/>
      <dgm:t>
        <a:bodyPr/>
        <a:lstStyle/>
        <a:p>
          <a:r>
            <a:rPr lang="en-US"/>
            <a:t>Setting up and manipulating the IDT</a:t>
          </a:r>
        </a:p>
      </dgm:t>
    </dgm:pt>
    <dgm:pt modelId="{932B9CB6-70E5-4065-A0D5-50317771B09C}" type="parTrans" cxnId="{EAF39625-68BE-43B7-B9B6-7F9DB9438D6D}">
      <dgm:prSet/>
      <dgm:spPr/>
      <dgm:t>
        <a:bodyPr/>
        <a:lstStyle/>
        <a:p>
          <a:endParaRPr lang="en-US"/>
        </a:p>
      </dgm:t>
    </dgm:pt>
    <dgm:pt modelId="{DD1D2017-BBA2-42F0-94BE-E0AF0C82D79B}" type="sibTrans" cxnId="{EAF39625-68BE-43B7-B9B6-7F9DB9438D6D}">
      <dgm:prSet/>
      <dgm:spPr/>
      <dgm:t>
        <a:bodyPr/>
        <a:lstStyle/>
        <a:p>
          <a:endParaRPr lang="en-US"/>
        </a:p>
      </dgm:t>
    </dgm:pt>
    <dgm:pt modelId="{E67AE0CB-9363-4EDF-BB13-3EE5453FA8B1}" type="asst">
      <dgm:prSet phldrT="[Text]"/>
      <dgm:spPr/>
      <dgm:t>
        <a:bodyPr/>
        <a:lstStyle/>
        <a:p>
          <a:r>
            <a:rPr lang="en-US"/>
            <a:t>Keeping track of time</a:t>
          </a:r>
        </a:p>
      </dgm:t>
    </dgm:pt>
    <dgm:pt modelId="{0514D6FB-945D-4C0B-845E-33DA4B9586BF}" type="parTrans" cxnId="{BEC5EA3B-4E2E-4883-AC98-9A6088621828}">
      <dgm:prSet/>
      <dgm:spPr/>
      <dgm:t>
        <a:bodyPr/>
        <a:lstStyle/>
        <a:p>
          <a:endParaRPr lang="en-US"/>
        </a:p>
      </dgm:t>
    </dgm:pt>
    <dgm:pt modelId="{9A0F7E43-6FDB-483C-88F2-20853B9458C3}" type="sibTrans" cxnId="{BEC5EA3B-4E2E-4883-AC98-9A6088621828}">
      <dgm:prSet/>
      <dgm:spPr/>
      <dgm:t>
        <a:bodyPr/>
        <a:lstStyle/>
        <a:p>
          <a:endParaRPr lang="en-US"/>
        </a:p>
      </dgm:t>
    </dgm:pt>
    <dgm:pt modelId="{576E2449-2B8D-4187-AE84-A65CEE59A9DF}" type="asst">
      <dgm:prSet phldrT="[Text]"/>
      <dgm:spPr/>
      <dgm:t>
        <a:bodyPr/>
        <a:lstStyle/>
        <a:p>
          <a:r>
            <a:rPr lang="en-US"/>
            <a:t>Providing the User Inteface</a:t>
          </a:r>
        </a:p>
      </dgm:t>
    </dgm:pt>
    <dgm:pt modelId="{13939395-F5D6-468E-AA8E-B5E1213ABEA3}" type="parTrans" cxnId="{1D52D1A8-8521-42F5-93E0-1EF58704D3FB}">
      <dgm:prSet/>
      <dgm:spPr/>
      <dgm:t>
        <a:bodyPr/>
        <a:lstStyle/>
        <a:p>
          <a:endParaRPr lang="en-US"/>
        </a:p>
      </dgm:t>
    </dgm:pt>
    <dgm:pt modelId="{33535552-4BAE-4FD6-80C6-C7DAD287EB49}" type="sibTrans" cxnId="{1D52D1A8-8521-42F5-93E0-1EF58704D3FB}">
      <dgm:prSet/>
      <dgm:spPr/>
      <dgm:t>
        <a:bodyPr/>
        <a:lstStyle/>
        <a:p>
          <a:endParaRPr lang="en-US"/>
        </a:p>
      </dgm:t>
    </dgm:pt>
    <dgm:pt modelId="{67FC7FD7-A62B-44CF-BE33-458E0B50538A}" type="asst">
      <dgm:prSet phldrT="[Text]"/>
      <dgm:spPr/>
      <dgm:t>
        <a:bodyPr/>
        <a:lstStyle/>
        <a:p>
          <a:r>
            <a:rPr lang="en-US"/>
            <a:t>Managing the allocation and deallocation of pages from the memory</a:t>
          </a:r>
        </a:p>
      </dgm:t>
    </dgm:pt>
    <dgm:pt modelId="{3B690034-DBDF-4376-9746-E0577340DE27}" type="parTrans" cxnId="{8706F459-2185-49FE-A9A8-DDAE7E611673}">
      <dgm:prSet/>
      <dgm:spPr/>
      <dgm:t>
        <a:bodyPr/>
        <a:lstStyle/>
        <a:p>
          <a:endParaRPr lang="en-US"/>
        </a:p>
      </dgm:t>
    </dgm:pt>
    <dgm:pt modelId="{41EBF228-339B-40BF-81DA-80740C4FDDA0}" type="sibTrans" cxnId="{8706F459-2185-49FE-A9A8-DDAE7E611673}">
      <dgm:prSet/>
      <dgm:spPr/>
      <dgm:t>
        <a:bodyPr/>
        <a:lstStyle/>
        <a:p>
          <a:endParaRPr lang="en-US"/>
        </a:p>
      </dgm:t>
    </dgm:pt>
    <dgm:pt modelId="{8E41652E-8043-4A0D-8B2B-46511F754E04}" type="asst">
      <dgm:prSet phldrT="[Text]"/>
      <dgm:spPr/>
      <dgm:t>
        <a:bodyPr/>
        <a:lstStyle/>
        <a:p>
          <a:r>
            <a:rPr lang="en-US"/>
            <a:t>Managing the allocation and deallocation of pages from the memory</a:t>
          </a:r>
        </a:p>
      </dgm:t>
    </dgm:pt>
    <dgm:pt modelId="{65CF7495-77AE-451A-BA2E-476313C6EBE1}" type="parTrans" cxnId="{6C3F65AD-21EC-45C5-A690-A7C2D7515C45}">
      <dgm:prSet/>
      <dgm:spPr/>
      <dgm:t>
        <a:bodyPr/>
        <a:lstStyle/>
        <a:p>
          <a:endParaRPr lang="en-US"/>
        </a:p>
      </dgm:t>
    </dgm:pt>
    <dgm:pt modelId="{C0698DF4-84F5-4D07-901B-0F0DB3072561}" type="sibTrans" cxnId="{6C3F65AD-21EC-45C5-A690-A7C2D7515C45}">
      <dgm:prSet/>
      <dgm:spPr/>
      <dgm:t>
        <a:bodyPr/>
        <a:lstStyle/>
        <a:p>
          <a:endParaRPr lang="en-US"/>
        </a:p>
      </dgm:t>
    </dgm:pt>
    <dgm:pt modelId="{58F65BA6-BEE5-4752-AC69-C39D0EA29738}" type="asst">
      <dgm:prSet phldrT="[Text]"/>
      <dgm:spPr/>
      <dgm:t>
        <a:bodyPr/>
        <a:lstStyle/>
        <a:p>
          <a:r>
            <a:rPr lang="en-US"/>
            <a:t>Managing the Paging data structure of virtual to physical pages</a:t>
          </a:r>
        </a:p>
      </dgm:t>
    </dgm:pt>
    <dgm:pt modelId="{81834AD3-601F-45A8-8C76-7500CC3CE6A1}" type="parTrans" cxnId="{74F2D473-DC72-4B12-828B-ED956B4A4D99}">
      <dgm:prSet/>
      <dgm:spPr/>
      <dgm:t>
        <a:bodyPr/>
        <a:lstStyle/>
        <a:p>
          <a:endParaRPr lang="en-US"/>
        </a:p>
      </dgm:t>
    </dgm:pt>
    <dgm:pt modelId="{79712353-DEA1-44AD-9B8F-A2414BD26555}" type="sibTrans" cxnId="{74F2D473-DC72-4B12-828B-ED956B4A4D99}">
      <dgm:prSet/>
      <dgm:spPr/>
      <dgm:t>
        <a:bodyPr/>
        <a:lstStyle/>
        <a:p>
          <a:endParaRPr lang="en-US"/>
        </a:p>
      </dgm:t>
    </dgm:pt>
    <dgm:pt modelId="{E947071C-8165-4384-88C8-71F8D9B545AF}" type="asst">
      <dgm:prSet phldrT="[Text]"/>
      <dgm:spPr/>
      <dgm:t>
        <a:bodyPr/>
        <a:lstStyle/>
        <a:p>
          <a:r>
            <a:rPr lang="en-US"/>
            <a:t>Managing the multitasking and the context switching.</a:t>
          </a:r>
        </a:p>
      </dgm:t>
    </dgm:pt>
    <dgm:pt modelId="{D27302AE-1401-480B-AD67-D4D5EBDA6339}" type="parTrans" cxnId="{652848B3-50C1-4020-9E51-9962D29863F4}">
      <dgm:prSet/>
      <dgm:spPr/>
      <dgm:t>
        <a:bodyPr/>
        <a:lstStyle/>
        <a:p>
          <a:endParaRPr lang="en-US"/>
        </a:p>
      </dgm:t>
    </dgm:pt>
    <dgm:pt modelId="{3B1EFEE0-5276-41A2-9658-9151DC087AC4}" type="sibTrans" cxnId="{652848B3-50C1-4020-9E51-9962D29863F4}">
      <dgm:prSet/>
      <dgm:spPr/>
      <dgm:t>
        <a:bodyPr/>
        <a:lstStyle/>
        <a:p>
          <a:endParaRPr lang="en-US"/>
        </a:p>
      </dgm:t>
    </dgm:pt>
    <dgm:pt modelId="{DCF44F87-799E-406B-B95E-F7FD5B0AE790}" type="asst">
      <dgm:prSet phldrT="[Text]"/>
      <dgm:spPr/>
      <dgm:t>
        <a:bodyPr/>
        <a:lstStyle/>
        <a:p>
          <a:r>
            <a:rPr lang="en-US"/>
            <a:t>Managing the communication with the USB devices</a:t>
          </a:r>
        </a:p>
      </dgm:t>
    </dgm:pt>
    <dgm:pt modelId="{24DE3AFE-A6A6-47DC-994D-F6799F4FEDD3}" type="parTrans" cxnId="{4E76B75C-AE8C-4749-8194-AC57BDE255A5}">
      <dgm:prSet/>
      <dgm:spPr/>
      <dgm:t>
        <a:bodyPr/>
        <a:lstStyle/>
        <a:p>
          <a:endParaRPr lang="en-US"/>
        </a:p>
      </dgm:t>
    </dgm:pt>
    <dgm:pt modelId="{4DE33015-2B6A-4BF5-9B6D-427E5B9A83C3}" type="sibTrans" cxnId="{4E76B75C-AE8C-4749-8194-AC57BDE255A5}">
      <dgm:prSet/>
      <dgm:spPr/>
      <dgm:t>
        <a:bodyPr/>
        <a:lstStyle/>
        <a:p>
          <a:endParaRPr lang="en-US"/>
        </a:p>
      </dgm:t>
    </dgm:pt>
    <dgm:pt modelId="{4FDD39B9-B96C-4A6D-B9BE-A9DFE4FD8A42}" type="asst">
      <dgm:prSet phldrT="[Text]"/>
      <dgm:spPr/>
      <dgm:t>
        <a:bodyPr/>
        <a:lstStyle/>
        <a:p>
          <a:r>
            <a:rPr lang="en-US"/>
            <a:t>Managing the communication with the Mass Storage BBB device.</a:t>
          </a:r>
        </a:p>
      </dgm:t>
    </dgm:pt>
    <dgm:pt modelId="{BB4C93EA-E8FE-4B57-9D86-58BA1D46FF7F}" type="parTrans" cxnId="{AB69F0F5-616F-42B9-9B4E-86512B0AF729}">
      <dgm:prSet/>
      <dgm:spPr/>
      <dgm:t>
        <a:bodyPr/>
        <a:lstStyle/>
        <a:p>
          <a:endParaRPr lang="en-US"/>
        </a:p>
      </dgm:t>
    </dgm:pt>
    <dgm:pt modelId="{D55EA00A-4519-4CB8-8DDE-DF4376F2D508}" type="sibTrans" cxnId="{AB69F0F5-616F-42B9-9B4E-86512B0AF729}">
      <dgm:prSet/>
      <dgm:spPr/>
      <dgm:t>
        <a:bodyPr/>
        <a:lstStyle/>
        <a:p>
          <a:endParaRPr lang="en-US"/>
        </a:p>
      </dgm:t>
    </dgm:pt>
    <dgm:pt modelId="{6A741E0C-E8A8-4CBA-8C47-7A3267F542DC}" type="asst">
      <dgm:prSet phldrT="[Text]"/>
      <dgm:spPr/>
      <dgm:t>
        <a:bodyPr/>
        <a:lstStyle/>
        <a:p>
          <a:r>
            <a:rPr lang="en-US"/>
            <a:t>An interface to create SCSI Command Packets</a:t>
          </a:r>
        </a:p>
      </dgm:t>
    </dgm:pt>
    <dgm:pt modelId="{352F5063-7FC8-4D2F-BE0C-5228C606B1C6}" type="parTrans" cxnId="{CD2B5090-A631-4A49-AAC9-7DFEF6060F88}">
      <dgm:prSet/>
      <dgm:spPr/>
      <dgm:t>
        <a:bodyPr/>
        <a:lstStyle/>
        <a:p>
          <a:endParaRPr lang="en-US"/>
        </a:p>
      </dgm:t>
    </dgm:pt>
    <dgm:pt modelId="{9DE9A5F9-B92C-4E78-8A8B-DACE7150F8A8}" type="sibTrans" cxnId="{CD2B5090-A631-4A49-AAC9-7DFEF6060F88}">
      <dgm:prSet/>
      <dgm:spPr/>
      <dgm:t>
        <a:bodyPr/>
        <a:lstStyle/>
        <a:p>
          <a:endParaRPr lang="en-US"/>
        </a:p>
      </dgm:t>
    </dgm:pt>
    <dgm:pt modelId="{2497A7C4-CAD4-4BCE-AB3D-49C5CBFCD75D}" type="asst">
      <dgm:prSet phldrT="[Text]"/>
      <dgm:spPr/>
      <dgm:t>
        <a:bodyPr/>
        <a:lstStyle/>
        <a:p>
          <a:r>
            <a:rPr lang="en-US"/>
            <a:t>Formatting and managing the filesystem.</a:t>
          </a:r>
        </a:p>
      </dgm:t>
    </dgm:pt>
    <dgm:pt modelId="{A960F884-BEEE-4011-9BD8-B7683082051B}" type="parTrans" cxnId="{9D173926-C536-4F5F-AFA5-851F3079D465}">
      <dgm:prSet/>
      <dgm:spPr/>
      <dgm:t>
        <a:bodyPr/>
        <a:lstStyle/>
        <a:p>
          <a:endParaRPr lang="en-US"/>
        </a:p>
      </dgm:t>
    </dgm:pt>
    <dgm:pt modelId="{FF62F25A-1A0A-4890-B30E-B3165B68421F}" type="sibTrans" cxnId="{9D173926-C536-4F5F-AFA5-851F3079D465}">
      <dgm:prSet/>
      <dgm:spPr/>
      <dgm:t>
        <a:bodyPr/>
        <a:lstStyle/>
        <a:p>
          <a:endParaRPr lang="en-US"/>
        </a:p>
      </dgm:t>
    </dgm:pt>
    <dgm:pt modelId="{2C9093F4-6C0E-4960-AE50-3C4A3895928A}" type="asst">
      <dgm:prSet phldrT="[Text]"/>
      <dgm:spPr/>
      <dgm:t>
        <a:bodyPr/>
        <a:lstStyle/>
        <a:p>
          <a:r>
            <a:rPr lang="en-US"/>
            <a:t>The main kernel code that is executed after boot </a:t>
          </a:r>
        </a:p>
      </dgm:t>
    </dgm:pt>
    <dgm:pt modelId="{A76DC0BD-B6B6-44BB-ACCB-A2B6A58323C9}" type="parTrans" cxnId="{500D6358-4BD2-4A13-AC18-D6503DEDBFDD}">
      <dgm:prSet/>
      <dgm:spPr/>
      <dgm:t>
        <a:bodyPr/>
        <a:lstStyle/>
        <a:p>
          <a:endParaRPr lang="en-US"/>
        </a:p>
      </dgm:t>
    </dgm:pt>
    <dgm:pt modelId="{5738ECED-BE71-4187-BF97-1D58DF45DAF2}" type="sibTrans" cxnId="{500D6358-4BD2-4A13-AC18-D6503DEDBFDD}">
      <dgm:prSet/>
      <dgm:spPr/>
      <dgm:t>
        <a:bodyPr/>
        <a:lstStyle/>
        <a:p>
          <a:endParaRPr lang="en-US"/>
        </a:p>
      </dgm:t>
    </dgm:pt>
    <dgm:pt modelId="{B6467AAD-0164-405F-9049-2F6986405643}" type="asst">
      <dgm:prSet phldrT="[Text]"/>
      <dgm:spPr/>
      <dgm:t>
        <a:bodyPr/>
        <a:lstStyle/>
        <a:p>
          <a:r>
            <a:rPr lang="en-US"/>
            <a:t>PCI</a:t>
          </a:r>
        </a:p>
      </dgm:t>
    </dgm:pt>
    <dgm:pt modelId="{ADF16BBF-D8C6-428B-A4B9-EA02A99164EB}" type="parTrans" cxnId="{92FE346D-1C34-4866-BA4E-BDE52AC082C7}">
      <dgm:prSet/>
      <dgm:spPr/>
      <dgm:t>
        <a:bodyPr/>
        <a:lstStyle/>
        <a:p>
          <a:endParaRPr lang="en-US"/>
        </a:p>
      </dgm:t>
    </dgm:pt>
    <dgm:pt modelId="{A114A7B3-A4C3-4ECA-AC05-45A46534FFA9}" type="sibTrans" cxnId="{92FE346D-1C34-4866-BA4E-BDE52AC082C7}">
      <dgm:prSet/>
      <dgm:spPr/>
      <dgm:t>
        <a:bodyPr/>
        <a:lstStyle/>
        <a:p>
          <a:endParaRPr lang="en-US"/>
        </a:p>
      </dgm:t>
    </dgm:pt>
    <dgm:pt modelId="{3E4F260E-C004-42E7-A1F3-15C4BAEC4EC3}" type="asst">
      <dgm:prSet phldrT="[Text]"/>
      <dgm:spPr/>
      <dgm:t>
        <a:bodyPr/>
        <a:lstStyle/>
        <a:p>
          <a:r>
            <a:rPr lang="en-US"/>
            <a:t>Getting the information about the devices of the system</a:t>
          </a:r>
        </a:p>
      </dgm:t>
    </dgm:pt>
    <dgm:pt modelId="{8466F55A-C387-4411-AEDA-4D3C18E08A6D}" type="parTrans" cxnId="{1CD0267B-DDEB-4072-9A47-FCD5C7A176E3}">
      <dgm:prSet/>
      <dgm:spPr/>
      <dgm:t>
        <a:bodyPr/>
        <a:lstStyle/>
        <a:p>
          <a:endParaRPr lang="en-US"/>
        </a:p>
      </dgm:t>
    </dgm:pt>
    <dgm:pt modelId="{5DD357F8-B9FE-4EF1-865A-0EAB10DCFA74}" type="sibTrans" cxnId="{1CD0267B-DDEB-4072-9A47-FCD5C7A176E3}">
      <dgm:prSet/>
      <dgm:spPr/>
      <dgm:t>
        <a:bodyPr/>
        <a:lstStyle/>
        <a:p>
          <a:endParaRPr lang="en-US"/>
        </a:p>
      </dgm:t>
    </dgm:pt>
    <dgm:pt modelId="{643FF54F-AB44-4989-9671-80A7BF68D4B1}" type="pres">
      <dgm:prSet presAssocID="{E5C00FA4-5EDF-4EB3-8785-CA50056FDF1C}" presName="vert0" presStyleCnt="0">
        <dgm:presLayoutVars>
          <dgm:dir/>
          <dgm:animOne val="branch"/>
          <dgm:animLvl val="lvl"/>
        </dgm:presLayoutVars>
      </dgm:prSet>
      <dgm:spPr/>
    </dgm:pt>
    <dgm:pt modelId="{FB009ED7-6BEA-49B7-98CE-BF99453A2106}" type="pres">
      <dgm:prSet presAssocID="{D2ED1025-1730-43C3-BC81-1B2CF6C60FE4}" presName="thickLine" presStyleLbl="alignNode1" presStyleIdx="0" presStyleCnt="1"/>
      <dgm:spPr/>
    </dgm:pt>
    <dgm:pt modelId="{8EBFEF06-A543-468E-B08B-9056C5928AA1}" type="pres">
      <dgm:prSet presAssocID="{D2ED1025-1730-43C3-BC81-1B2CF6C60FE4}" presName="horz1" presStyleCnt="0"/>
      <dgm:spPr/>
    </dgm:pt>
    <dgm:pt modelId="{93A502CB-C5D8-4EAD-AF9A-F07557A6953E}" type="pres">
      <dgm:prSet presAssocID="{D2ED1025-1730-43C3-BC81-1B2CF6C60FE4}" presName="tx1" presStyleLbl="revTx" presStyleIdx="0" presStyleCnt="35"/>
      <dgm:spPr/>
    </dgm:pt>
    <dgm:pt modelId="{50E8A4BF-83C8-4912-B8D2-1D9776F33F77}" type="pres">
      <dgm:prSet presAssocID="{D2ED1025-1730-43C3-BC81-1B2CF6C60FE4}" presName="vert1" presStyleCnt="0"/>
      <dgm:spPr/>
    </dgm:pt>
    <dgm:pt modelId="{3E56772B-8EDF-4E98-AEA2-EDA4C5FF749D}" type="pres">
      <dgm:prSet presAssocID="{C91D8277-6AD1-4A58-A4CD-12092AA9F09F}" presName="vertSpace2a" presStyleCnt="0"/>
      <dgm:spPr/>
    </dgm:pt>
    <dgm:pt modelId="{8DC00481-50B5-4BD3-A53E-CC0457F346CB}" type="pres">
      <dgm:prSet presAssocID="{C91D8277-6AD1-4A58-A4CD-12092AA9F09F}" presName="horz2" presStyleCnt="0"/>
      <dgm:spPr/>
    </dgm:pt>
    <dgm:pt modelId="{26C21563-764D-4339-97EE-F40242DAFB44}" type="pres">
      <dgm:prSet presAssocID="{C91D8277-6AD1-4A58-A4CD-12092AA9F09F}" presName="horzSpace2" presStyleCnt="0"/>
      <dgm:spPr/>
    </dgm:pt>
    <dgm:pt modelId="{1007B563-FB61-4CFA-BE85-D4CC02C33DCD}" type="pres">
      <dgm:prSet presAssocID="{C91D8277-6AD1-4A58-A4CD-12092AA9F09F}" presName="tx2" presStyleLbl="revTx" presStyleIdx="1" presStyleCnt="35"/>
      <dgm:spPr/>
    </dgm:pt>
    <dgm:pt modelId="{43099B44-693A-42BB-974E-9A5052244A35}" type="pres">
      <dgm:prSet presAssocID="{C91D8277-6AD1-4A58-A4CD-12092AA9F09F}" presName="vert2" presStyleCnt="0"/>
      <dgm:spPr/>
    </dgm:pt>
    <dgm:pt modelId="{1E786EF9-8247-471A-AB4A-11180ED986A4}" type="pres">
      <dgm:prSet presAssocID="{799AECBC-305C-4A4D-B2AB-678ADEA8FD60}" presName="horz3" presStyleCnt="0"/>
      <dgm:spPr/>
    </dgm:pt>
    <dgm:pt modelId="{DD8FA217-21B0-4091-B1F2-0FB7A815133C}" type="pres">
      <dgm:prSet presAssocID="{799AECBC-305C-4A4D-B2AB-678ADEA8FD60}" presName="horzSpace3" presStyleCnt="0"/>
      <dgm:spPr/>
    </dgm:pt>
    <dgm:pt modelId="{97CEFDEC-F618-4B65-AE9F-4F7382A22DF7}" type="pres">
      <dgm:prSet presAssocID="{799AECBC-305C-4A4D-B2AB-678ADEA8FD60}" presName="tx3" presStyleLbl="revTx" presStyleIdx="2" presStyleCnt="35"/>
      <dgm:spPr/>
    </dgm:pt>
    <dgm:pt modelId="{A7A80770-132A-4A32-A35F-B10971C23688}" type="pres">
      <dgm:prSet presAssocID="{799AECBC-305C-4A4D-B2AB-678ADEA8FD60}" presName="vert3" presStyleCnt="0"/>
      <dgm:spPr/>
    </dgm:pt>
    <dgm:pt modelId="{F6446233-6C15-4ED1-9D05-7ECA69F1FFD9}" type="pres">
      <dgm:prSet presAssocID="{C91D8277-6AD1-4A58-A4CD-12092AA9F09F}" presName="thinLine2b" presStyleLbl="callout" presStyleIdx="0" presStyleCnt="17"/>
      <dgm:spPr/>
    </dgm:pt>
    <dgm:pt modelId="{541B7419-B49D-4B88-AD46-B9AAA85274B9}" type="pres">
      <dgm:prSet presAssocID="{C91D8277-6AD1-4A58-A4CD-12092AA9F09F}" presName="vertSpace2b" presStyleCnt="0"/>
      <dgm:spPr/>
    </dgm:pt>
    <dgm:pt modelId="{E5050E14-3EC0-4F46-A6CD-DB5CABCAC1E0}" type="pres">
      <dgm:prSet presAssocID="{3A34FE6A-788A-4579-ADB0-C3091DF74917}" presName="horz2" presStyleCnt="0"/>
      <dgm:spPr/>
    </dgm:pt>
    <dgm:pt modelId="{28108814-D286-43FF-8F30-C64A110CB6F2}" type="pres">
      <dgm:prSet presAssocID="{3A34FE6A-788A-4579-ADB0-C3091DF74917}" presName="horzSpace2" presStyleCnt="0"/>
      <dgm:spPr/>
    </dgm:pt>
    <dgm:pt modelId="{16A327F9-C8A0-48A4-A0F9-152964915B84}" type="pres">
      <dgm:prSet presAssocID="{3A34FE6A-788A-4579-ADB0-C3091DF74917}" presName="tx2" presStyleLbl="revTx" presStyleIdx="3" presStyleCnt="35"/>
      <dgm:spPr/>
    </dgm:pt>
    <dgm:pt modelId="{40F12D5D-8B83-43B7-911E-A5AEB5B89C1B}" type="pres">
      <dgm:prSet presAssocID="{3A34FE6A-788A-4579-ADB0-C3091DF74917}" presName="vert2" presStyleCnt="0"/>
      <dgm:spPr/>
    </dgm:pt>
    <dgm:pt modelId="{D1354575-69DD-4684-A05E-5A4E54206A58}" type="pres">
      <dgm:prSet presAssocID="{25602E0F-BDA7-46C3-ACE6-1C35E12F81E5}" presName="horz3" presStyleCnt="0"/>
      <dgm:spPr/>
    </dgm:pt>
    <dgm:pt modelId="{E2391FAF-A7C7-4752-A7C5-276E32431878}" type="pres">
      <dgm:prSet presAssocID="{25602E0F-BDA7-46C3-ACE6-1C35E12F81E5}" presName="horzSpace3" presStyleCnt="0"/>
      <dgm:spPr/>
    </dgm:pt>
    <dgm:pt modelId="{9AA664A0-F605-47B8-B1A5-DE6A8BEF75AF}" type="pres">
      <dgm:prSet presAssocID="{25602E0F-BDA7-46C3-ACE6-1C35E12F81E5}" presName="tx3" presStyleLbl="revTx" presStyleIdx="4" presStyleCnt="35"/>
      <dgm:spPr/>
    </dgm:pt>
    <dgm:pt modelId="{AEAAFF69-9A19-4160-BB6F-4EA101291A6C}" type="pres">
      <dgm:prSet presAssocID="{25602E0F-BDA7-46C3-ACE6-1C35E12F81E5}" presName="vert3" presStyleCnt="0"/>
      <dgm:spPr/>
    </dgm:pt>
    <dgm:pt modelId="{85B053E7-10AA-4CED-A345-B8AB753F8BF7}" type="pres">
      <dgm:prSet presAssocID="{3A34FE6A-788A-4579-ADB0-C3091DF74917}" presName="thinLine2b" presStyleLbl="callout" presStyleIdx="1" presStyleCnt="17"/>
      <dgm:spPr/>
    </dgm:pt>
    <dgm:pt modelId="{90B268E0-D5D0-46C7-B05C-C215E2C6B15D}" type="pres">
      <dgm:prSet presAssocID="{3A34FE6A-788A-4579-ADB0-C3091DF74917}" presName="vertSpace2b" presStyleCnt="0"/>
      <dgm:spPr/>
    </dgm:pt>
    <dgm:pt modelId="{0A3371FE-1454-49EA-B29B-EEA8159B4EB2}" type="pres">
      <dgm:prSet presAssocID="{723A9B89-F1EB-4E9A-BB95-BCD2B18CD531}" presName="horz2" presStyleCnt="0"/>
      <dgm:spPr/>
    </dgm:pt>
    <dgm:pt modelId="{284F9E17-BC9A-4541-90F7-D6E1CC991B8C}" type="pres">
      <dgm:prSet presAssocID="{723A9B89-F1EB-4E9A-BB95-BCD2B18CD531}" presName="horzSpace2" presStyleCnt="0"/>
      <dgm:spPr/>
    </dgm:pt>
    <dgm:pt modelId="{8A8B853C-1218-4C23-B73F-812AE57AC238}" type="pres">
      <dgm:prSet presAssocID="{723A9B89-F1EB-4E9A-BB95-BCD2B18CD531}" presName="tx2" presStyleLbl="revTx" presStyleIdx="5" presStyleCnt="35"/>
      <dgm:spPr/>
    </dgm:pt>
    <dgm:pt modelId="{FAC5484F-6492-4F11-9E50-FF3FB16AF988}" type="pres">
      <dgm:prSet presAssocID="{723A9B89-F1EB-4E9A-BB95-BCD2B18CD531}" presName="vert2" presStyleCnt="0"/>
      <dgm:spPr/>
    </dgm:pt>
    <dgm:pt modelId="{9AD6AEB0-7B58-490E-8C6E-2B8D97421A62}" type="pres">
      <dgm:prSet presAssocID="{4322CD2F-1F77-4DD6-8124-6985F2D2456B}" presName="horz3" presStyleCnt="0"/>
      <dgm:spPr/>
    </dgm:pt>
    <dgm:pt modelId="{869141B4-4548-46CE-BD98-8904E34C91AC}" type="pres">
      <dgm:prSet presAssocID="{4322CD2F-1F77-4DD6-8124-6985F2D2456B}" presName="horzSpace3" presStyleCnt="0"/>
      <dgm:spPr/>
    </dgm:pt>
    <dgm:pt modelId="{36F7C48A-D879-4934-8171-623C7C1969EC}" type="pres">
      <dgm:prSet presAssocID="{4322CD2F-1F77-4DD6-8124-6985F2D2456B}" presName="tx3" presStyleLbl="revTx" presStyleIdx="6" presStyleCnt="35"/>
      <dgm:spPr/>
    </dgm:pt>
    <dgm:pt modelId="{86DC4ECE-D7F5-4258-A4AE-5228863162EA}" type="pres">
      <dgm:prSet presAssocID="{4322CD2F-1F77-4DD6-8124-6985F2D2456B}" presName="vert3" presStyleCnt="0"/>
      <dgm:spPr/>
    </dgm:pt>
    <dgm:pt modelId="{F7AE7CE5-BCC4-46AA-830B-38105B506261}" type="pres">
      <dgm:prSet presAssocID="{723A9B89-F1EB-4E9A-BB95-BCD2B18CD531}" presName="thinLine2b" presStyleLbl="callout" presStyleIdx="2" presStyleCnt="17"/>
      <dgm:spPr/>
    </dgm:pt>
    <dgm:pt modelId="{1B70EF4A-0694-40F5-8A1B-37237D0AC1CF}" type="pres">
      <dgm:prSet presAssocID="{723A9B89-F1EB-4E9A-BB95-BCD2B18CD531}" presName="vertSpace2b" presStyleCnt="0"/>
      <dgm:spPr/>
    </dgm:pt>
    <dgm:pt modelId="{5C061D53-55D3-4E0F-BCD1-0434AE864624}" type="pres">
      <dgm:prSet presAssocID="{EF64FEC5-257D-481D-9CF9-3D2E82DED2D4}" presName="horz2" presStyleCnt="0"/>
      <dgm:spPr/>
    </dgm:pt>
    <dgm:pt modelId="{9908D4F8-5CE0-422D-8717-0F8D485FEE5C}" type="pres">
      <dgm:prSet presAssocID="{EF64FEC5-257D-481D-9CF9-3D2E82DED2D4}" presName="horzSpace2" presStyleCnt="0"/>
      <dgm:spPr/>
    </dgm:pt>
    <dgm:pt modelId="{6F8D1E57-E628-45C1-B225-618C3BEB23BF}" type="pres">
      <dgm:prSet presAssocID="{EF64FEC5-257D-481D-9CF9-3D2E82DED2D4}" presName="tx2" presStyleLbl="revTx" presStyleIdx="7" presStyleCnt="35"/>
      <dgm:spPr/>
    </dgm:pt>
    <dgm:pt modelId="{FFEB3E10-3348-414D-8031-34198D931A8D}" type="pres">
      <dgm:prSet presAssocID="{EF64FEC5-257D-481D-9CF9-3D2E82DED2D4}" presName="vert2" presStyleCnt="0"/>
      <dgm:spPr/>
    </dgm:pt>
    <dgm:pt modelId="{35572FE0-CEAE-46BD-B3CA-9132C82BFCBD}" type="pres">
      <dgm:prSet presAssocID="{54CE15EC-7D72-4844-A163-5AC5764D9EFB}" presName="horz3" presStyleCnt="0"/>
      <dgm:spPr/>
    </dgm:pt>
    <dgm:pt modelId="{279A2C87-DE3F-493D-9633-29D5B76F5000}" type="pres">
      <dgm:prSet presAssocID="{54CE15EC-7D72-4844-A163-5AC5764D9EFB}" presName="horzSpace3" presStyleCnt="0"/>
      <dgm:spPr/>
    </dgm:pt>
    <dgm:pt modelId="{36DAC49D-85B2-4070-A0AB-2E8C4D889E81}" type="pres">
      <dgm:prSet presAssocID="{54CE15EC-7D72-4844-A163-5AC5764D9EFB}" presName="tx3" presStyleLbl="revTx" presStyleIdx="8" presStyleCnt="35"/>
      <dgm:spPr/>
    </dgm:pt>
    <dgm:pt modelId="{EF644E88-925D-455F-A36A-2BE91006D72F}" type="pres">
      <dgm:prSet presAssocID="{54CE15EC-7D72-4844-A163-5AC5764D9EFB}" presName="vert3" presStyleCnt="0"/>
      <dgm:spPr/>
    </dgm:pt>
    <dgm:pt modelId="{AA02EF68-9894-451E-B683-3B64D837163F}" type="pres">
      <dgm:prSet presAssocID="{EF64FEC5-257D-481D-9CF9-3D2E82DED2D4}" presName="thinLine2b" presStyleLbl="callout" presStyleIdx="3" presStyleCnt="17"/>
      <dgm:spPr/>
    </dgm:pt>
    <dgm:pt modelId="{E89D6C80-B06C-4D86-96A3-F743A4F9AA2C}" type="pres">
      <dgm:prSet presAssocID="{EF64FEC5-257D-481D-9CF9-3D2E82DED2D4}" presName="vertSpace2b" presStyleCnt="0"/>
      <dgm:spPr/>
    </dgm:pt>
    <dgm:pt modelId="{2BF193B1-DCA2-4C73-ABB0-B49115D2CE28}" type="pres">
      <dgm:prSet presAssocID="{45A79CF3-1E48-467B-8319-670B87BFD955}" presName="horz2" presStyleCnt="0"/>
      <dgm:spPr/>
    </dgm:pt>
    <dgm:pt modelId="{1F0107E9-2424-4843-87C1-7360F0F3FA2E}" type="pres">
      <dgm:prSet presAssocID="{45A79CF3-1E48-467B-8319-670B87BFD955}" presName="horzSpace2" presStyleCnt="0"/>
      <dgm:spPr/>
    </dgm:pt>
    <dgm:pt modelId="{F8541E42-2C9D-42A6-AE1A-28F1C0560DD9}" type="pres">
      <dgm:prSet presAssocID="{45A79CF3-1E48-467B-8319-670B87BFD955}" presName="tx2" presStyleLbl="revTx" presStyleIdx="9" presStyleCnt="35"/>
      <dgm:spPr/>
    </dgm:pt>
    <dgm:pt modelId="{E9431044-F3A1-4825-8F85-11C577CC310C}" type="pres">
      <dgm:prSet presAssocID="{45A79CF3-1E48-467B-8319-670B87BFD955}" presName="vert2" presStyleCnt="0"/>
      <dgm:spPr/>
    </dgm:pt>
    <dgm:pt modelId="{F44F6F25-055A-4F53-8A6A-4CC785E1F7FE}" type="pres">
      <dgm:prSet presAssocID="{1BAA23C9-2BCC-4388-B282-D940A631989F}" presName="horz3" presStyleCnt="0"/>
      <dgm:spPr/>
    </dgm:pt>
    <dgm:pt modelId="{F275A6AA-163B-47A9-A0E6-1827FF2512E1}" type="pres">
      <dgm:prSet presAssocID="{1BAA23C9-2BCC-4388-B282-D940A631989F}" presName="horzSpace3" presStyleCnt="0"/>
      <dgm:spPr/>
    </dgm:pt>
    <dgm:pt modelId="{A9372054-4E25-4298-A5A9-A33407B2B6E8}" type="pres">
      <dgm:prSet presAssocID="{1BAA23C9-2BCC-4388-B282-D940A631989F}" presName="tx3" presStyleLbl="revTx" presStyleIdx="10" presStyleCnt="35"/>
      <dgm:spPr/>
    </dgm:pt>
    <dgm:pt modelId="{AE42E28F-E449-48C7-BBC0-96FCE8A37E70}" type="pres">
      <dgm:prSet presAssocID="{1BAA23C9-2BCC-4388-B282-D940A631989F}" presName="vert3" presStyleCnt="0"/>
      <dgm:spPr/>
    </dgm:pt>
    <dgm:pt modelId="{0ABD1283-4995-431D-A360-EF6B351E18D1}" type="pres">
      <dgm:prSet presAssocID="{45A79CF3-1E48-467B-8319-670B87BFD955}" presName="thinLine2b" presStyleLbl="callout" presStyleIdx="4" presStyleCnt="17"/>
      <dgm:spPr/>
    </dgm:pt>
    <dgm:pt modelId="{C7668B4A-83B3-4857-9F20-59477CD21749}" type="pres">
      <dgm:prSet presAssocID="{45A79CF3-1E48-467B-8319-670B87BFD955}" presName="vertSpace2b" presStyleCnt="0"/>
      <dgm:spPr/>
    </dgm:pt>
    <dgm:pt modelId="{3D03FDC8-94ED-4DCB-878B-396BC3A486DA}" type="pres">
      <dgm:prSet presAssocID="{CE6AD5BD-B763-4DCC-B838-59D218F16BE4}" presName="horz2" presStyleCnt="0"/>
      <dgm:spPr/>
    </dgm:pt>
    <dgm:pt modelId="{AEB4B808-4DA8-4203-A6BF-C51F4D7020F7}" type="pres">
      <dgm:prSet presAssocID="{CE6AD5BD-B763-4DCC-B838-59D218F16BE4}" presName="horzSpace2" presStyleCnt="0"/>
      <dgm:spPr/>
    </dgm:pt>
    <dgm:pt modelId="{DC03D07C-6DB6-487C-A835-7733E815BD35}" type="pres">
      <dgm:prSet presAssocID="{CE6AD5BD-B763-4DCC-B838-59D218F16BE4}" presName="tx2" presStyleLbl="revTx" presStyleIdx="11" presStyleCnt="35"/>
      <dgm:spPr/>
    </dgm:pt>
    <dgm:pt modelId="{601522D3-2763-4960-8EB4-8E3F44449FB1}" type="pres">
      <dgm:prSet presAssocID="{CE6AD5BD-B763-4DCC-B838-59D218F16BE4}" presName="vert2" presStyleCnt="0"/>
      <dgm:spPr/>
    </dgm:pt>
    <dgm:pt modelId="{0EE6CFE5-6D9E-449C-B3B1-EF27A7BD5E2F}" type="pres">
      <dgm:prSet presAssocID="{E67AE0CB-9363-4EDF-BB13-3EE5453FA8B1}" presName="horz3" presStyleCnt="0"/>
      <dgm:spPr/>
    </dgm:pt>
    <dgm:pt modelId="{B6063E5A-E8EF-49A6-A90A-122CC0D42D7F}" type="pres">
      <dgm:prSet presAssocID="{E67AE0CB-9363-4EDF-BB13-3EE5453FA8B1}" presName="horzSpace3" presStyleCnt="0"/>
      <dgm:spPr/>
    </dgm:pt>
    <dgm:pt modelId="{96D14F17-0305-433F-AE0C-EE184B50BC43}" type="pres">
      <dgm:prSet presAssocID="{E67AE0CB-9363-4EDF-BB13-3EE5453FA8B1}" presName="tx3" presStyleLbl="revTx" presStyleIdx="12" presStyleCnt="35"/>
      <dgm:spPr/>
    </dgm:pt>
    <dgm:pt modelId="{C3BA8500-5068-459C-AC18-CE541945C574}" type="pres">
      <dgm:prSet presAssocID="{E67AE0CB-9363-4EDF-BB13-3EE5453FA8B1}" presName="vert3" presStyleCnt="0"/>
      <dgm:spPr/>
    </dgm:pt>
    <dgm:pt modelId="{D3C9940B-3113-4E7B-8155-B07DA35BDC0A}" type="pres">
      <dgm:prSet presAssocID="{CE6AD5BD-B763-4DCC-B838-59D218F16BE4}" presName="thinLine2b" presStyleLbl="callout" presStyleIdx="5" presStyleCnt="17"/>
      <dgm:spPr/>
    </dgm:pt>
    <dgm:pt modelId="{43CC6A99-73ED-4850-8987-F536498D183E}" type="pres">
      <dgm:prSet presAssocID="{CE6AD5BD-B763-4DCC-B838-59D218F16BE4}" presName="vertSpace2b" presStyleCnt="0"/>
      <dgm:spPr/>
    </dgm:pt>
    <dgm:pt modelId="{2DF1C9A8-8F55-45D1-994D-E59A4E0E7239}" type="pres">
      <dgm:prSet presAssocID="{17C991BD-452A-467E-ABAB-31814C91A96A}" presName="horz2" presStyleCnt="0"/>
      <dgm:spPr/>
    </dgm:pt>
    <dgm:pt modelId="{C89521FA-55E4-4BD6-AB35-E120879D3CBD}" type="pres">
      <dgm:prSet presAssocID="{17C991BD-452A-467E-ABAB-31814C91A96A}" presName="horzSpace2" presStyleCnt="0"/>
      <dgm:spPr/>
    </dgm:pt>
    <dgm:pt modelId="{4205D264-6233-4A4D-839D-E1A704BF8D58}" type="pres">
      <dgm:prSet presAssocID="{17C991BD-452A-467E-ABAB-31814C91A96A}" presName="tx2" presStyleLbl="revTx" presStyleIdx="13" presStyleCnt="35"/>
      <dgm:spPr/>
    </dgm:pt>
    <dgm:pt modelId="{A98C351D-F1EC-4E75-87A8-CBDF8CBC2045}" type="pres">
      <dgm:prSet presAssocID="{17C991BD-452A-467E-ABAB-31814C91A96A}" presName="vert2" presStyleCnt="0"/>
      <dgm:spPr/>
    </dgm:pt>
    <dgm:pt modelId="{BD6BF288-78C4-450D-BD88-3AB39EDB90BC}" type="pres">
      <dgm:prSet presAssocID="{576E2449-2B8D-4187-AE84-A65CEE59A9DF}" presName="horz3" presStyleCnt="0"/>
      <dgm:spPr/>
    </dgm:pt>
    <dgm:pt modelId="{7BDACECB-9796-463C-81D0-97C9B5442AB8}" type="pres">
      <dgm:prSet presAssocID="{576E2449-2B8D-4187-AE84-A65CEE59A9DF}" presName="horzSpace3" presStyleCnt="0"/>
      <dgm:spPr/>
    </dgm:pt>
    <dgm:pt modelId="{8FD41929-CF8B-4945-BBEF-F2A46687FFB6}" type="pres">
      <dgm:prSet presAssocID="{576E2449-2B8D-4187-AE84-A65CEE59A9DF}" presName="tx3" presStyleLbl="revTx" presStyleIdx="14" presStyleCnt="35"/>
      <dgm:spPr/>
    </dgm:pt>
    <dgm:pt modelId="{7AA721A6-0A3B-4E95-9254-590EA8FDAEE5}" type="pres">
      <dgm:prSet presAssocID="{576E2449-2B8D-4187-AE84-A65CEE59A9DF}" presName="vert3" presStyleCnt="0"/>
      <dgm:spPr/>
    </dgm:pt>
    <dgm:pt modelId="{BA4C7C5B-752D-468C-A577-F52ECD124CB0}" type="pres">
      <dgm:prSet presAssocID="{17C991BD-452A-467E-ABAB-31814C91A96A}" presName="thinLine2b" presStyleLbl="callout" presStyleIdx="6" presStyleCnt="17"/>
      <dgm:spPr/>
    </dgm:pt>
    <dgm:pt modelId="{C1278ABA-C807-46F3-8E88-AD99803A4D42}" type="pres">
      <dgm:prSet presAssocID="{17C991BD-452A-467E-ABAB-31814C91A96A}" presName="vertSpace2b" presStyleCnt="0"/>
      <dgm:spPr/>
    </dgm:pt>
    <dgm:pt modelId="{E099F7E4-4EA5-41EB-95BC-8245F630AB79}" type="pres">
      <dgm:prSet presAssocID="{35A36399-B826-4FC3-9FF2-6540E081C349}" presName="horz2" presStyleCnt="0"/>
      <dgm:spPr/>
    </dgm:pt>
    <dgm:pt modelId="{3B7B7C64-E986-4914-B281-F485BD0E5382}" type="pres">
      <dgm:prSet presAssocID="{35A36399-B826-4FC3-9FF2-6540E081C349}" presName="horzSpace2" presStyleCnt="0"/>
      <dgm:spPr/>
    </dgm:pt>
    <dgm:pt modelId="{2B823B80-6BE8-4E18-9F02-586DD8DC3F1B}" type="pres">
      <dgm:prSet presAssocID="{35A36399-B826-4FC3-9FF2-6540E081C349}" presName="tx2" presStyleLbl="revTx" presStyleIdx="15" presStyleCnt="35"/>
      <dgm:spPr/>
    </dgm:pt>
    <dgm:pt modelId="{0F430DA4-5992-48DF-BED9-841E6605FB45}" type="pres">
      <dgm:prSet presAssocID="{35A36399-B826-4FC3-9FF2-6540E081C349}" presName="vert2" presStyleCnt="0"/>
      <dgm:spPr/>
    </dgm:pt>
    <dgm:pt modelId="{2202ABC9-3667-4BC8-8E6A-5220F4CA2E55}" type="pres">
      <dgm:prSet presAssocID="{67FC7FD7-A62B-44CF-BE33-458E0B50538A}" presName="horz3" presStyleCnt="0"/>
      <dgm:spPr/>
    </dgm:pt>
    <dgm:pt modelId="{6F7783A9-4453-4E4A-B4D0-6B2DA663A5E8}" type="pres">
      <dgm:prSet presAssocID="{67FC7FD7-A62B-44CF-BE33-458E0B50538A}" presName="horzSpace3" presStyleCnt="0"/>
      <dgm:spPr/>
    </dgm:pt>
    <dgm:pt modelId="{20C81364-C600-4958-9A46-1F42D2C220FE}" type="pres">
      <dgm:prSet presAssocID="{67FC7FD7-A62B-44CF-BE33-458E0B50538A}" presName="tx3" presStyleLbl="revTx" presStyleIdx="16" presStyleCnt="35"/>
      <dgm:spPr/>
    </dgm:pt>
    <dgm:pt modelId="{64717EA8-02C4-4B2D-9D92-F70524114CB8}" type="pres">
      <dgm:prSet presAssocID="{67FC7FD7-A62B-44CF-BE33-458E0B50538A}" presName="vert3" presStyleCnt="0"/>
      <dgm:spPr/>
    </dgm:pt>
    <dgm:pt modelId="{1BE9D4FA-97EC-4FE5-B9DE-C211E3B1A648}" type="pres">
      <dgm:prSet presAssocID="{35A36399-B826-4FC3-9FF2-6540E081C349}" presName="thinLine2b" presStyleLbl="callout" presStyleIdx="7" presStyleCnt="17"/>
      <dgm:spPr/>
    </dgm:pt>
    <dgm:pt modelId="{720C81EF-990E-4BC0-966D-B42EFA2219BE}" type="pres">
      <dgm:prSet presAssocID="{35A36399-B826-4FC3-9FF2-6540E081C349}" presName="vertSpace2b" presStyleCnt="0"/>
      <dgm:spPr/>
    </dgm:pt>
    <dgm:pt modelId="{E6CA8BE3-BB5D-433A-B1E1-296037FBE13E}" type="pres">
      <dgm:prSet presAssocID="{39B7B823-29B5-4192-BC08-92FA90BD8CD0}" presName="horz2" presStyleCnt="0"/>
      <dgm:spPr/>
    </dgm:pt>
    <dgm:pt modelId="{D4F2815B-8724-4BA6-8338-7DF71493980E}" type="pres">
      <dgm:prSet presAssocID="{39B7B823-29B5-4192-BC08-92FA90BD8CD0}" presName="horzSpace2" presStyleCnt="0"/>
      <dgm:spPr/>
    </dgm:pt>
    <dgm:pt modelId="{E83465A0-B948-4D40-A8FD-D39E77A68FF2}" type="pres">
      <dgm:prSet presAssocID="{39B7B823-29B5-4192-BC08-92FA90BD8CD0}" presName="tx2" presStyleLbl="revTx" presStyleIdx="17" presStyleCnt="35"/>
      <dgm:spPr/>
    </dgm:pt>
    <dgm:pt modelId="{5B183402-1943-4F6A-8D6C-7D3A944373FC}" type="pres">
      <dgm:prSet presAssocID="{39B7B823-29B5-4192-BC08-92FA90BD8CD0}" presName="vert2" presStyleCnt="0"/>
      <dgm:spPr/>
    </dgm:pt>
    <dgm:pt modelId="{B3FE594D-3A7B-42BD-9DFC-4AE2D68B39DE}" type="pres">
      <dgm:prSet presAssocID="{8E41652E-8043-4A0D-8B2B-46511F754E04}" presName="horz3" presStyleCnt="0"/>
      <dgm:spPr/>
    </dgm:pt>
    <dgm:pt modelId="{7548E8AF-8EF8-40F3-93DD-57B4712F85B1}" type="pres">
      <dgm:prSet presAssocID="{8E41652E-8043-4A0D-8B2B-46511F754E04}" presName="horzSpace3" presStyleCnt="0"/>
      <dgm:spPr/>
    </dgm:pt>
    <dgm:pt modelId="{D6F891B1-9114-4FFD-8B3A-539385DA2EF3}" type="pres">
      <dgm:prSet presAssocID="{8E41652E-8043-4A0D-8B2B-46511F754E04}" presName="tx3" presStyleLbl="revTx" presStyleIdx="18" presStyleCnt="35"/>
      <dgm:spPr/>
    </dgm:pt>
    <dgm:pt modelId="{7D15CA23-1A6D-4071-914D-0C0683583581}" type="pres">
      <dgm:prSet presAssocID="{8E41652E-8043-4A0D-8B2B-46511F754E04}" presName="vert3" presStyleCnt="0"/>
      <dgm:spPr/>
    </dgm:pt>
    <dgm:pt modelId="{D2EE5266-98E2-4966-92AF-93A759FF0F88}" type="pres">
      <dgm:prSet presAssocID="{39B7B823-29B5-4192-BC08-92FA90BD8CD0}" presName="thinLine2b" presStyleLbl="callout" presStyleIdx="8" presStyleCnt="17"/>
      <dgm:spPr/>
    </dgm:pt>
    <dgm:pt modelId="{A1FAB341-A0B0-427F-9318-D4343AD983F5}" type="pres">
      <dgm:prSet presAssocID="{39B7B823-29B5-4192-BC08-92FA90BD8CD0}" presName="vertSpace2b" presStyleCnt="0"/>
      <dgm:spPr/>
    </dgm:pt>
    <dgm:pt modelId="{1A7AED8D-F29E-4745-ABCE-6704D6677CFC}" type="pres">
      <dgm:prSet presAssocID="{BDB60AB3-1E2F-4FD6-9DFF-654E900C9EA2}" presName="horz2" presStyleCnt="0"/>
      <dgm:spPr/>
    </dgm:pt>
    <dgm:pt modelId="{99705641-7E7C-45A2-8FDE-8000F39F1F22}" type="pres">
      <dgm:prSet presAssocID="{BDB60AB3-1E2F-4FD6-9DFF-654E900C9EA2}" presName="horzSpace2" presStyleCnt="0"/>
      <dgm:spPr/>
    </dgm:pt>
    <dgm:pt modelId="{FA1AA668-7587-4060-8DC0-95B85C2E8817}" type="pres">
      <dgm:prSet presAssocID="{BDB60AB3-1E2F-4FD6-9DFF-654E900C9EA2}" presName="tx2" presStyleLbl="revTx" presStyleIdx="19" presStyleCnt="35"/>
      <dgm:spPr/>
    </dgm:pt>
    <dgm:pt modelId="{D0537307-DCEB-4D9B-BB7D-5DB1DB83C046}" type="pres">
      <dgm:prSet presAssocID="{BDB60AB3-1E2F-4FD6-9DFF-654E900C9EA2}" presName="vert2" presStyleCnt="0"/>
      <dgm:spPr/>
    </dgm:pt>
    <dgm:pt modelId="{2CC63474-CA8B-4076-933A-F7A238CD36A2}" type="pres">
      <dgm:prSet presAssocID="{58F65BA6-BEE5-4752-AC69-C39D0EA29738}" presName="horz3" presStyleCnt="0"/>
      <dgm:spPr/>
    </dgm:pt>
    <dgm:pt modelId="{64B6964E-2758-49C2-AE24-B55D0758CF70}" type="pres">
      <dgm:prSet presAssocID="{58F65BA6-BEE5-4752-AC69-C39D0EA29738}" presName="horzSpace3" presStyleCnt="0"/>
      <dgm:spPr/>
    </dgm:pt>
    <dgm:pt modelId="{80D65054-26F5-4B86-BC5B-6497AC27636A}" type="pres">
      <dgm:prSet presAssocID="{58F65BA6-BEE5-4752-AC69-C39D0EA29738}" presName="tx3" presStyleLbl="revTx" presStyleIdx="20" presStyleCnt="35"/>
      <dgm:spPr/>
    </dgm:pt>
    <dgm:pt modelId="{5A320058-F017-45FD-A103-5DAFD286F73D}" type="pres">
      <dgm:prSet presAssocID="{58F65BA6-BEE5-4752-AC69-C39D0EA29738}" presName="vert3" presStyleCnt="0"/>
      <dgm:spPr/>
    </dgm:pt>
    <dgm:pt modelId="{A10064E3-698F-41F6-ADA6-A2EA7049AE1E}" type="pres">
      <dgm:prSet presAssocID="{BDB60AB3-1E2F-4FD6-9DFF-654E900C9EA2}" presName="thinLine2b" presStyleLbl="callout" presStyleIdx="9" presStyleCnt="17"/>
      <dgm:spPr/>
    </dgm:pt>
    <dgm:pt modelId="{D3298BB2-A3A4-49FE-B8F4-0BD735CB25D3}" type="pres">
      <dgm:prSet presAssocID="{BDB60AB3-1E2F-4FD6-9DFF-654E900C9EA2}" presName="vertSpace2b" presStyleCnt="0"/>
      <dgm:spPr/>
    </dgm:pt>
    <dgm:pt modelId="{8721FA35-FA7A-499A-AA72-2885A12C9A9D}" type="pres">
      <dgm:prSet presAssocID="{068DB3A9-CF8F-4443-9192-9E833351A186}" presName="horz2" presStyleCnt="0"/>
      <dgm:spPr/>
    </dgm:pt>
    <dgm:pt modelId="{ECDDB5D1-81C2-4C09-9F21-A913EF090B50}" type="pres">
      <dgm:prSet presAssocID="{068DB3A9-CF8F-4443-9192-9E833351A186}" presName="horzSpace2" presStyleCnt="0"/>
      <dgm:spPr/>
    </dgm:pt>
    <dgm:pt modelId="{DA45054F-0246-4B78-B10F-980B1C6C91F9}" type="pres">
      <dgm:prSet presAssocID="{068DB3A9-CF8F-4443-9192-9E833351A186}" presName="tx2" presStyleLbl="revTx" presStyleIdx="21" presStyleCnt="35"/>
      <dgm:spPr/>
    </dgm:pt>
    <dgm:pt modelId="{3D062A12-842B-483A-9606-C990928714A7}" type="pres">
      <dgm:prSet presAssocID="{068DB3A9-CF8F-4443-9192-9E833351A186}" presName="vert2" presStyleCnt="0"/>
      <dgm:spPr/>
    </dgm:pt>
    <dgm:pt modelId="{08C05BEA-0698-4621-8631-0684E86A0305}" type="pres">
      <dgm:prSet presAssocID="{E947071C-8165-4384-88C8-71F8D9B545AF}" presName="horz3" presStyleCnt="0"/>
      <dgm:spPr/>
    </dgm:pt>
    <dgm:pt modelId="{D1AE00E4-E4B5-4987-9B95-D3DC87F0245C}" type="pres">
      <dgm:prSet presAssocID="{E947071C-8165-4384-88C8-71F8D9B545AF}" presName="horzSpace3" presStyleCnt="0"/>
      <dgm:spPr/>
    </dgm:pt>
    <dgm:pt modelId="{D3C9CF69-1CDE-4E91-9B67-702CA7C821B7}" type="pres">
      <dgm:prSet presAssocID="{E947071C-8165-4384-88C8-71F8D9B545AF}" presName="tx3" presStyleLbl="revTx" presStyleIdx="22" presStyleCnt="35"/>
      <dgm:spPr/>
    </dgm:pt>
    <dgm:pt modelId="{97BE70EA-14BE-4CBB-9554-76A8C988C8E3}" type="pres">
      <dgm:prSet presAssocID="{E947071C-8165-4384-88C8-71F8D9B545AF}" presName="vert3" presStyleCnt="0"/>
      <dgm:spPr/>
    </dgm:pt>
    <dgm:pt modelId="{64DB9E76-4E34-438F-854F-ECF5ED1846CE}" type="pres">
      <dgm:prSet presAssocID="{068DB3A9-CF8F-4443-9192-9E833351A186}" presName="thinLine2b" presStyleLbl="callout" presStyleIdx="10" presStyleCnt="17"/>
      <dgm:spPr/>
    </dgm:pt>
    <dgm:pt modelId="{8B77F1F4-3060-4B9D-902E-8EBEC6470F53}" type="pres">
      <dgm:prSet presAssocID="{068DB3A9-CF8F-4443-9192-9E833351A186}" presName="vertSpace2b" presStyleCnt="0"/>
      <dgm:spPr/>
    </dgm:pt>
    <dgm:pt modelId="{AF4A1403-A07E-4679-9E9A-235B663760ED}" type="pres">
      <dgm:prSet presAssocID="{B6467AAD-0164-405F-9049-2F6986405643}" presName="horz2" presStyleCnt="0"/>
      <dgm:spPr/>
    </dgm:pt>
    <dgm:pt modelId="{665819E9-2A9A-4E7C-ADB8-7C07C7AF25AF}" type="pres">
      <dgm:prSet presAssocID="{B6467AAD-0164-405F-9049-2F6986405643}" presName="horzSpace2" presStyleCnt="0"/>
      <dgm:spPr/>
    </dgm:pt>
    <dgm:pt modelId="{0C6642B9-F38F-43D6-9134-D53D49C459FF}" type="pres">
      <dgm:prSet presAssocID="{B6467AAD-0164-405F-9049-2F6986405643}" presName="tx2" presStyleLbl="revTx" presStyleIdx="23" presStyleCnt="35"/>
      <dgm:spPr/>
    </dgm:pt>
    <dgm:pt modelId="{292D2213-AA18-4C4F-A6EC-FF4D4A6FCD04}" type="pres">
      <dgm:prSet presAssocID="{B6467AAD-0164-405F-9049-2F6986405643}" presName="vert2" presStyleCnt="0"/>
      <dgm:spPr/>
    </dgm:pt>
    <dgm:pt modelId="{21BA8C39-5342-4BF4-AFC7-95531E73B8C6}" type="pres">
      <dgm:prSet presAssocID="{3E4F260E-C004-42E7-A1F3-15C4BAEC4EC3}" presName="horz3" presStyleCnt="0"/>
      <dgm:spPr/>
    </dgm:pt>
    <dgm:pt modelId="{832230B5-AFC8-40F2-B258-B9C709D6F6E3}" type="pres">
      <dgm:prSet presAssocID="{3E4F260E-C004-42E7-A1F3-15C4BAEC4EC3}" presName="horzSpace3" presStyleCnt="0"/>
      <dgm:spPr/>
    </dgm:pt>
    <dgm:pt modelId="{B8C704BC-D6FD-42F1-BC13-F4668B5D85B0}" type="pres">
      <dgm:prSet presAssocID="{3E4F260E-C004-42E7-A1F3-15C4BAEC4EC3}" presName="tx3" presStyleLbl="revTx" presStyleIdx="24" presStyleCnt="35"/>
      <dgm:spPr/>
    </dgm:pt>
    <dgm:pt modelId="{7BBF9788-3B9F-4E9D-A388-764EB44707FA}" type="pres">
      <dgm:prSet presAssocID="{3E4F260E-C004-42E7-A1F3-15C4BAEC4EC3}" presName="vert3" presStyleCnt="0"/>
      <dgm:spPr/>
    </dgm:pt>
    <dgm:pt modelId="{942BA002-69BB-4AA8-85DD-2700ACDB7017}" type="pres">
      <dgm:prSet presAssocID="{B6467AAD-0164-405F-9049-2F6986405643}" presName="thinLine2b" presStyleLbl="callout" presStyleIdx="11" presStyleCnt="17"/>
      <dgm:spPr/>
    </dgm:pt>
    <dgm:pt modelId="{D54BCFED-0252-4CAF-830B-14A4BDB013FD}" type="pres">
      <dgm:prSet presAssocID="{B6467AAD-0164-405F-9049-2F6986405643}" presName="vertSpace2b" presStyleCnt="0"/>
      <dgm:spPr/>
    </dgm:pt>
    <dgm:pt modelId="{4E29B20E-918A-4355-9C60-A80B20E5AC5A}" type="pres">
      <dgm:prSet presAssocID="{8DEFAB26-AA6C-4C90-8BDF-0902374E6188}" presName="horz2" presStyleCnt="0"/>
      <dgm:spPr/>
    </dgm:pt>
    <dgm:pt modelId="{AB2ACB9F-E671-49A9-A70A-64E3D09D7CBB}" type="pres">
      <dgm:prSet presAssocID="{8DEFAB26-AA6C-4C90-8BDF-0902374E6188}" presName="horzSpace2" presStyleCnt="0"/>
      <dgm:spPr/>
    </dgm:pt>
    <dgm:pt modelId="{E0DBA8C7-9CFD-466F-9F71-74F177DD4013}" type="pres">
      <dgm:prSet presAssocID="{8DEFAB26-AA6C-4C90-8BDF-0902374E6188}" presName="tx2" presStyleLbl="revTx" presStyleIdx="25" presStyleCnt="35"/>
      <dgm:spPr/>
    </dgm:pt>
    <dgm:pt modelId="{B261A3E9-FE6A-4699-A385-5D6FF0F9142D}" type="pres">
      <dgm:prSet presAssocID="{8DEFAB26-AA6C-4C90-8BDF-0902374E6188}" presName="vert2" presStyleCnt="0"/>
      <dgm:spPr/>
    </dgm:pt>
    <dgm:pt modelId="{9C043AEF-7FED-4191-B376-39EAEEF5FC31}" type="pres">
      <dgm:prSet presAssocID="{DCF44F87-799E-406B-B95E-F7FD5B0AE790}" presName="horz3" presStyleCnt="0"/>
      <dgm:spPr/>
    </dgm:pt>
    <dgm:pt modelId="{8E01A307-8D74-498A-B00D-5230F6E18586}" type="pres">
      <dgm:prSet presAssocID="{DCF44F87-799E-406B-B95E-F7FD5B0AE790}" presName="horzSpace3" presStyleCnt="0"/>
      <dgm:spPr/>
    </dgm:pt>
    <dgm:pt modelId="{8F8B1629-4F7C-443B-B808-3CC9426A32F9}" type="pres">
      <dgm:prSet presAssocID="{DCF44F87-799E-406B-B95E-F7FD5B0AE790}" presName="tx3" presStyleLbl="revTx" presStyleIdx="26" presStyleCnt="35"/>
      <dgm:spPr/>
    </dgm:pt>
    <dgm:pt modelId="{F3C1D7EC-4180-4E3F-A812-CAF54FA93742}" type="pres">
      <dgm:prSet presAssocID="{DCF44F87-799E-406B-B95E-F7FD5B0AE790}" presName="vert3" presStyleCnt="0"/>
      <dgm:spPr/>
    </dgm:pt>
    <dgm:pt modelId="{F3F787D1-0851-4275-A37A-4C762615F3A9}" type="pres">
      <dgm:prSet presAssocID="{8DEFAB26-AA6C-4C90-8BDF-0902374E6188}" presName="thinLine2b" presStyleLbl="callout" presStyleIdx="12" presStyleCnt="17"/>
      <dgm:spPr/>
    </dgm:pt>
    <dgm:pt modelId="{6E4DB185-5BEA-4493-B40F-65091FF0F106}" type="pres">
      <dgm:prSet presAssocID="{8DEFAB26-AA6C-4C90-8BDF-0902374E6188}" presName="vertSpace2b" presStyleCnt="0"/>
      <dgm:spPr/>
    </dgm:pt>
    <dgm:pt modelId="{E483DF0B-BED9-4533-9511-2778CCC3990F}" type="pres">
      <dgm:prSet presAssocID="{22FDDBA3-3BB4-4E4F-9A98-C619D16F64BD}" presName="horz2" presStyleCnt="0"/>
      <dgm:spPr/>
    </dgm:pt>
    <dgm:pt modelId="{D26ED44A-95FB-4B6F-B5FD-40984ACAEE1D}" type="pres">
      <dgm:prSet presAssocID="{22FDDBA3-3BB4-4E4F-9A98-C619D16F64BD}" presName="horzSpace2" presStyleCnt="0"/>
      <dgm:spPr/>
    </dgm:pt>
    <dgm:pt modelId="{7D29CB6F-466A-4685-A0E0-9978692840D3}" type="pres">
      <dgm:prSet presAssocID="{22FDDBA3-3BB4-4E4F-9A98-C619D16F64BD}" presName="tx2" presStyleLbl="revTx" presStyleIdx="27" presStyleCnt="35"/>
      <dgm:spPr/>
    </dgm:pt>
    <dgm:pt modelId="{42D45432-6751-421F-AB21-8DD384F451AA}" type="pres">
      <dgm:prSet presAssocID="{22FDDBA3-3BB4-4E4F-9A98-C619D16F64BD}" presName="vert2" presStyleCnt="0"/>
      <dgm:spPr/>
    </dgm:pt>
    <dgm:pt modelId="{C9F8DF4C-5352-4247-8052-6B675ADFACA4}" type="pres">
      <dgm:prSet presAssocID="{4FDD39B9-B96C-4A6D-B9BE-A9DFE4FD8A42}" presName="horz3" presStyleCnt="0"/>
      <dgm:spPr/>
    </dgm:pt>
    <dgm:pt modelId="{A2969943-E4B9-4F0E-ADDF-E1011144C84F}" type="pres">
      <dgm:prSet presAssocID="{4FDD39B9-B96C-4A6D-B9BE-A9DFE4FD8A42}" presName="horzSpace3" presStyleCnt="0"/>
      <dgm:spPr/>
    </dgm:pt>
    <dgm:pt modelId="{BF20507F-D517-4299-8691-580524D65B3A}" type="pres">
      <dgm:prSet presAssocID="{4FDD39B9-B96C-4A6D-B9BE-A9DFE4FD8A42}" presName="tx3" presStyleLbl="revTx" presStyleIdx="28" presStyleCnt="35"/>
      <dgm:spPr/>
    </dgm:pt>
    <dgm:pt modelId="{3565A778-242D-499E-B359-F7020DF4A67C}" type="pres">
      <dgm:prSet presAssocID="{4FDD39B9-B96C-4A6D-B9BE-A9DFE4FD8A42}" presName="vert3" presStyleCnt="0"/>
      <dgm:spPr/>
    </dgm:pt>
    <dgm:pt modelId="{F5A16D3B-70CD-49EA-A81A-65121193B253}" type="pres">
      <dgm:prSet presAssocID="{22FDDBA3-3BB4-4E4F-9A98-C619D16F64BD}" presName="thinLine2b" presStyleLbl="callout" presStyleIdx="13" presStyleCnt="17"/>
      <dgm:spPr/>
    </dgm:pt>
    <dgm:pt modelId="{AA306BD2-4D74-4B66-973C-9ACEC64C2058}" type="pres">
      <dgm:prSet presAssocID="{22FDDBA3-3BB4-4E4F-9A98-C619D16F64BD}" presName="vertSpace2b" presStyleCnt="0"/>
      <dgm:spPr/>
    </dgm:pt>
    <dgm:pt modelId="{9EC1DFF8-982A-45AF-BD3A-2D3AD946D9DA}" type="pres">
      <dgm:prSet presAssocID="{63DA824A-4672-4163-B93F-0D88CAC5BC69}" presName="horz2" presStyleCnt="0"/>
      <dgm:spPr/>
    </dgm:pt>
    <dgm:pt modelId="{7A250EFC-D32B-4F80-89A2-0D4739AB757A}" type="pres">
      <dgm:prSet presAssocID="{63DA824A-4672-4163-B93F-0D88CAC5BC69}" presName="horzSpace2" presStyleCnt="0"/>
      <dgm:spPr/>
    </dgm:pt>
    <dgm:pt modelId="{7C155AE3-33FA-40FF-B4E7-CA1D931DBE78}" type="pres">
      <dgm:prSet presAssocID="{63DA824A-4672-4163-B93F-0D88CAC5BC69}" presName="tx2" presStyleLbl="revTx" presStyleIdx="29" presStyleCnt="35"/>
      <dgm:spPr/>
    </dgm:pt>
    <dgm:pt modelId="{6A3C50C3-DBB4-4684-9E65-6E43EF06BC44}" type="pres">
      <dgm:prSet presAssocID="{63DA824A-4672-4163-B93F-0D88CAC5BC69}" presName="vert2" presStyleCnt="0"/>
      <dgm:spPr/>
    </dgm:pt>
    <dgm:pt modelId="{E409D19C-7FEC-4E6C-B02F-07179CC2702B}" type="pres">
      <dgm:prSet presAssocID="{6A741E0C-E8A8-4CBA-8C47-7A3267F542DC}" presName="horz3" presStyleCnt="0"/>
      <dgm:spPr/>
    </dgm:pt>
    <dgm:pt modelId="{A79A2557-B506-4772-BCE6-89AC4B2C91AB}" type="pres">
      <dgm:prSet presAssocID="{6A741E0C-E8A8-4CBA-8C47-7A3267F542DC}" presName="horzSpace3" presStyleCnt="0"/>
      <dgm:spPr/>
    </dgm:pt>
    <dgm:pt modelId="{5908BCAC-D86C-427F-8E42-C90F886149F4}" type="pres">
      <dgm:prSet presAssocID="{6A741E0C-E8A8-4CBA-8C47-7A3267F542DC}" presName="tx3" presStyleLbl="revTx" presStyleIdx="30" presStyleCnt="35"/>
      <dgm:spPr/>
    </dgm:pt>
    <dgm:pt modelId="{00E2E51B-5637-40A1-BD18-0BFFC92FB538}" type="pres">
      <dgm:prSet presAssocID="{6A741E0C-E8A8-4CBA-8C47-7A3267F542DC}" presName="vert3" presStyleCnt="0"/>
      <dgm:spPr/>
    </dgm:pt>
    <dgm:pt modelId="{B42F8F6D-3932-4EE6-A13E-7FA3BF5858D0}" type="pres">
      <dgm:prSet presAssocID="{63DA824A-4672-4163-B93F-0D88CAC5BC69}" presName="thinLine2b" presStyleLbl="callout" presStyleIdx="14" presStyleCnt="17"/>
      <dgm:spPr/>
    </dgm:pt>
    <dgm:pt modelId="{69151C06-898C-4562-B6EA-47F79F559F28}" type="pres">
      <dgm:prSet presAssocID="{63DA824A-4672-4163-B93F-0D88CAC5BC69}" presName="vertSpace2b" presStyleCnt="0"/>
      <dgm:spPr/>
    </dgm:pt>
    <dgm:pt modelId="{3DD834BB-0DE5-4175-80BA-57EBE09AD4E3}" type="pres">
      <dgm:prSet presAssocID="{3D16AE70-0374-41EC-A58C-0C1EDF875159}" presName="horz2" presStyleCnt="0"/>
      <dgm:spPr/>
    </dgm:pt>
    <dgm:pt modelId="{7D774EB1-820E-4EBE-B5AC-5856F8692728}" type="pres">
      <dgm:prSet presAssocID="{3D16AE70-0374-41EC-A58C-0C1EDF875159}" presName="horzSpace2" presStyleCnt="0"/>
      <dgm:spPr/>
    </dgm:pt>
    <dgm:pt modelId="{EC8D4643-167B-4CE0-A2CC-8D8699B290A9}" type="pres">
      <dgm:prSet presAssocID="{3D16AE70-0374-41EC-A58C-0C1EDF875159}" presName="tx2" presStyleLbl="revTx" presStyleIdx="31" presStyleCnt="35"/>
      <dgm:spPr/>
    </dgm:pt>
    <dgm:pt modelId="{CDEE29F0-4C54-487C-89EA-49FE0D6F8F99}" type="pres">
      <dgm:prSet presAssocID="{3D16AE70-0374-41EC-A58C-0C1EDF875159}" presName="vert2" presStyleCnt="0"/>
      <dgm:spPr/>
    </dgm:pt>
    <dgm:pt modelId="{5F85715E-CB92-4022-B948-F573AC397ABB}" type="pres">
      <dgm:prSet presAssocID="{2497A7C4-CAD4-4BCE-AB3D-49C5CBFCD75D}" presName="horz3" presStyleCnt="0"/>
      <dgm:spPr/>
    </dgm:pt>
    <dgm:pt modelId="{8CE8555A-A534-4994-8FDC-A6EFB04DDA32}" type="pres">
      <dgm:prSet presAssocID="{2497A7C4-CAD4-4BCE-AB3D-49C5CBFCD75D}" presName="horzSpace3" presStyleCnt="0"/>
      <dgm:spPr/>
    </dgm:pt>
    <dgm:pt modelId="{A71EE16B-AF85-41B1-B951-62AF03A251DD}" type="pres">
      <dgm:prSet presAssocID="{2497A7C4-CAD4-4BCE-AB3D-49C5CBFCD75D}" presName="tx3" presStyleLbl="revTx" presStyleIdx="32" presStyleCnt="35"/>
      <dgm:spPr/>
    </dgm:pt>
    <dgm:pt modelId="{1886519E-5B46-46AE-9A0E-F8D95E009021}" type="pres">
      <dgm:prSet presAssocID="{2497A7C4-CAD4-4BCE-AB3D-49C5CBFCD75D}" presName="vert3" presStyleCnt="0"/>
      <dgm:spPr/>
    </dgm:pt>
    <dgm:pt modelId="{91A28FA5-DDFB-47CB-8368-7065F4C90343}" type="pres">
      <dgm:prSet presAssocID="{3D16AE70-0374-41EC-A58C-0C1EDF875159}" presName="thinLine2b" presStyleLbl="callout" presStyleIdx="15" presStyleCnt="17"/>
      <dgm:spPr/>
    </dgm:pt>
    <dgm:pt modelId="{7163B7A0-6D52-4650-9455-9DCED15EBCEC}" type="pres">
      <dgm:prSet presAssocID="{3D16AE70-0374-41EC-A58C-0C1EDF875159}" presName="vertSpace2b" presStyleCnt="0"/>
      <dgm:spPr/>
    </dgm:pt>
    <dgm:pt modelId="{5DA989F0-217A-4362-9D7E-6E5150E0B37E}" type="pres">
      <dgm:prSet presAssocID="{798B1645-60FB-4E0E-A521-9DCF4A082F64}" presName="horz2" presStyleCnt="0"/>
      <dgm:spPr/>
    </dgm:pt>
    <dgm:pt modelId="{FE39C31D-EA95-4A7A-ABB0-C1FFCD33D7EA}" type="pres">
      <dgm:prSet presAssocID="{798B1645-60FB-4E0E-A521-9DCF4A082F64}" presName="horzSpace2" presStyleCnt="0"/>
      <dgm:spPr/>
    </dgm:pt>
    <dgm:pt modelId="{BB3B3A0A-611A-4306-8E8E-618B17D92516}" type="pres">
      <dgm:prSet presAssocID="{798B1645-60FB-4E0E-A521-9DCF4A082F64}" presName="tx2" presStyleLbl="revTx" presStyleIdx="33" presStyleCnt="35"/>
      <dgm:spPr/>
    </dgm:pt>
    <dgm:pt modelId="{2C9124B9-CEB3-447F-B64D-1B0A89EA9717}" type="pres">
      <dgm:prSet presAssocID="{798B1645-60FB-4E0E-A521-9DCF4A082F64}" presName="vert2" presStyleCnt="0"/>
      <dgm:spPr/>
    </dgm:pt>
    <dgm:pt modelId="{99C3276E-C8CC-47F1-A7DB-7A0A3DB7EF11}" type="pres">
      <dgm:prSet presAssocID="{2C9093F4-6C0E-4960-AE50-3C4A3895928A}" presName="horz3" presStyleCnt="0"/>
      <dgm:spPr/>
    </dgm:pt>
    <dgm:pt modelId="{3DC69594-62C7-43CB-88B5-7707C02BED1A}" type="pres">
      <dgm:prSet presAssocID="{2C9093F4-6C0E-4960-AE50-3C4A3895928A}" presName="horzSpace3" presStyleCnt="0"/>
      <dgm:spPr/>
    </dgm:pt>
    <dgm:pt modelId="{D174AB27-2C74-4D96-8A05-CBE864026AC2}" type="pres">
      <dgm:prSet presAssocID="{2C9093F4-6C0E-4960-AE50-3C4A3895928A}" presName="tx3" presStyleLbl="revTx" presStyleIdx="34" presStyleCnt="35"/>
      <dgm:spPr/>
    </dgm:pt>
    <dgm:pt modelId="{68B7C3DC-0C2C-4CF9-B2F9-DF3F4E621B5A}" type="pres">
      <dgm:prSet presAssocID="{2C9093F4-6C0E-4960-AE50-3C4A3895928A}" presName="vert3" presStyleCnt="0"/>
      <dgm:spPr/>
    </dgm:pt>
    <dgm:pt modelId="{A069DF5A-5CB8-41BD-A8E1-77DBC12FE04E}" type="pres">
      <dgm:prSet presAssocID="{798B1645-60FB-4E0E-A521-9DCF4A082F64}" presName="thinLine2b" presStyleLbl="callout" presStyleIdx="16" presStyleCnt="17"/>
      <dgm:spPr/>
    </dgm:pt>
    <dgm:pt modelId="{39DF0188-0BA0-45FD-B7C4-BAFC4832D4DB}" type="pres">
      <dgm:prSet presAssocID="{798B1645-60FB-4E0E-A521-9DCF4A082F64}" presName="vertSpace2b" presStyleCnt="0"/>
      <dgm:spPr/>
    </dgm:pt>
  </dgm:ptLst>
  <dgm:cxnLst>
    <dgm:cxn modelId="{23060517-D0B1-4346-8C95-1F79D8ECA62E}" type="presOf" srcId="{25602E0F-BDA7-46C3-ACE6-1C35E12F81E5}" destId="{9AA664A0-F605-47B8-B1A5-DE6A8BEF75AF}" srcOrd="0" destOrd="0" presId="urn:microsoft.com/office/officeart/2008/layout/LinedList"/>
    <dgm:cxn modelId="{1D52D1A8-8521-42F5-93E0-1EF58704D3FB}" srcId="{17C991BD-452A-467E-ABAB-31814C91A96A}" destId="{576E2449-2B8D-4187-AE84-A65CEE59A9DF}" srcOrd="0" destOrd="0" parTransId="{13939395-F5D6-468E-AA8E-B5E1213ABEA3}" sibTransId="{33535552-4BAE-4FD6-80C6-C7DAD287EB49}"/>
    <dgm:cxn modelId="{E953950F-0BBE-4EC8-97FC-C57A4172E672}" type="presOf" srcId="{8E41652E-8043-4A0D-8B2B-46511F754E04}" destId="{D6F891B1-9114-4FFD-8B3A-539385DA2EF3}" srcOrd="0" destOrd="0" presId="urn:microsoft.com/office/officeart/2008/layout/LinedList"/>
    <dgm:cxn modelId="{3F466EEA-004D-4EEC-81BF-9A698F0CF534}" type="presOf" srcId="{B6467AAD-0164-405F-9049-2F6986405643}" destId="{0C6642B9-F38F-43D6-9134-D53D49C459FF}" srcOrd="0" destOrd="0" presId="urn:microsoft.com/office/officeart/2008/layout/LinedList"/>
    <dgm:cxn modelId="{6C3F65AD-21EC-45C5-A690-A7C2D7515C45}" srcId="{39B7B823-29B5-4192-BC08-92FA90BD8CD0}" destId="{8E41652E-8043-4A0D-8B2B-46511F754E04}" srcOrd="0" destOrd="0" parTransId="{65CF7495-77AE-451A-BA2E-476313C6EBE1}" sibTransId="{C0698DF4-84F5-4D07-901B-0F0DB3072561}"/>
    <dgm:cxn modelId="{C06F822D-36B0-46E2-A241-F639579A4711}" type="presOf" srcId="{D2ED1025-1730-43C3-BC81-1B2CF6C60FE4}" destId="{93A502CB-C5D8-4EAD-AF9A-F07557A6953E}" srcOrd="0" destOrd="0" presId="urn:microsoft.com/office/officeart/2008/layout/LinedList"/>
    <dgm:cxn modelId="{BA1F1C90-083D-480F-8EDE-B72CA708666F}" type="presOf" srcId="{E67AE0CB-9363-4EDF-BB13-3EE5453FA8B1}" destId="{96D14F17-0305-433F-AE0C-EE184B50BC43}" srcOrd="0" destOrd="0" presId="urn:microsoft.com/office/officeart/2008/layout/LinedList"/>
    <dgm:cxn modelId="{825BF7B5-AC11-4E69-B27E-C6E47D5E80D0}" srcId="{D2ED1025-1730-43C3-BC81-1B2CF6C60FE4}" destId="{45A79CF3-1E48-467B-8319-670B87BFD955}" srcOrd="4" destOrd="0" parTransId="{3C44DDEC-1D57-47FF-BCEB-3C64641B6D08}" sibTransId="{CC7811AA-F760-49E5-9F29-E5C13C7F7433}"/>
    <dgm:cxn modelId="{AAFB92E9-A024-4A74-99FB-EA24B1866383}" srcId="{D2ED1025-1730-43C3-BC81-1B2CF6C60FE4}" destId="{35A36399-B826-4FC3-9FF2-6540E081C349}" srcOrd="7" destOrd="0" parTransId="{2E528864-A0AD-4055-9A79-A044AA8A43BE}" sibTransId="{0E9DD23F-270D-4E80-ABCA-4B28E81D3FEE}"/>
    <dgm:cxn modelId="{5333771B-D597-4995-AEF2-41E64A7C50B3}" srcId="{EF64FEC5-257D-481D-9CF9-3D2E82DED2D4}" destId="{54CE15EC-7D72-4844-A163-5AC5764D9EFB}" srcOrd="0" destOrd="0" parTransId="{9BEDA7FC-C5BF-491B-8F6D-74AB06B7D2D6}" sibTransId="{28F78BA3-CB34-4013-A1B2-EA19EFD5190C}"/>
    <dgm:cxn modelId="{39BD5D67-6335-4E52-9246-ACFD38AC80DE}" type="presOf" srcId="{58F65BA6-BEE5-4752-AC69-C39D0EA29738}" destId="{80D65054-26F5-4B86-BC5B-6497AC27636A}" srcOrd="0" destOrd="0" presId="urn:microsoft.com/office/officeart/2008/layout/LinedList"/>
    <dgm:cxn modelId="{D0CF9DF3-2060-4692-B6C8-A9554FF78351}" srcId="{D2ED1025-1730-43C3-BC81-1B2CF6C60FE4}" destId="{3D16AE70-0374-41EC-A58C-0C1EDF875159}" srcOrd="15" destOrd="0" parTransId="{542C8C66-751A-4585-ACD0-1692729A7809}" sibTransId="{C09DDDD6-804E-4995-8BA9-66AEE5AE5306}"/>
    <dgm:cxn modelId="{53DF149A-70DA-4E55-A76A-16F16D05A9A6}" srcId="{D2ED1025-1730-43C3-BC81-1B2CF6C60FE4}" destId="{17C991BD-452A-467E-ABAB-31814C91A96A}" srcOrd="6" destOrd="0" parTransId="{58CBBB6C-647F-41B4-94FF-5B6A3E95FD7D}" sibTransId="{29E84885-4715-4399-A93B-7DD7190E28E8}"/>
    <dgm:cxn modelId="{3FBCB8A8-837B-4B1D-9581-103CAAC66225}" srcId="{D2ED1025-1730-43C3-BC81-1B2CF6C60FE4}" destId="{8DEFAB26-AA6C-4C90-8BDF-0902374E6188}" srcOrd="12" destOrd="0" parTransId="{C7951E9D-85B9-47D5-BA24-3A3343F50872}" sibTransId="{B1F04172-7263-47C7-8D0D-57A36F655574}"/>
    <dgm:cxn modelId="{74F2D473-DC72-4B12-828B-ED956B4A4D99}" srcId="{BDB60AB3-1E2F-4FD6-9DFF-654E900C9EA2}" destId="{58F65BA6-BEE5-4752-AC69-C39D0EA29738}" srcOrd="0" destOrd="0" parTransId="{81834AD3-601F-45A8-8C76-7500CC3CE6A1}" sibTransId="{79712353-DEA1-44AD-9B8F-A2414BD26555}"/>
    <dgm:cxn modelId="{77945886-912C-4AA0-A734-4AEAA833DF17}" srcId="{E5C00FA4-5EDF-4EB3-8785-CA50056FDF1C}" destId="{D2ED1025-1730-43C3-BC81-1B2CF6C60FE4}" srcOrd="0" destOrd="0" parTransId="{3166E636-FBCD-4A2D-A238-0FB3AAD282CF}" sibTransId="{732FF6FE-C876-403B-9136-E8E96F899F35}"/>
    <dgm:cxn modelId="{A773C7DB-8907-4695-8C29-26F9F0841964}" type="presOf" srcId="{576E2449-2B8D-4187-AE84-A65CEE59A9DF}" destId="{8FD41929-CF8B-4945-BBEF-F2A46687FFB6}" srcOrd="0" destOrd="0" presId="urn:microsoft.com/office/officeart/2008/layout/LinedList"/>
    <dgm:cxn modelId="{1E028EB2-C281-4A02-B476-1C66D3CD56BC}" srcId="{D2ED1025-1730-43C3-BC81-1B2CF6C60FE4}" destId="{068DB3A9-CF8F-4443-9192-9E833351A186}" srcOrd="10" destOrd="0" parTransId="{B2400CFC-6672-4E89-8150-1F93E548E128}" sibTransId="{B4D53FEF-432B-40FA-9F09-8595585BC548}"/>
    <dgm:cxn modelId="{DE67782D-BF3E-49C1-BE06-DC2726EEA79D}" srcId="{723A9B89-F1EB-4E9A-BB95-BCD2B18CD531}" destId="{4322CD2F-1F77-4DD6-8124-6985F2D2456B}" srcOrd="0" destOrd="0" parTransId="{1075E64F-5031-4166-9679-5D89238B47EA}" sibTransId="{4EE19D3E-096C-4B8E-8E23-01FCB6227242}"/>
    <dgm:cxn modelId="{1061DC93-FB98-4E08-874D-86027A2FF875}" type="presOf" srcId="{45A79CF3-1E48-467B-8319-670B87BFD955}" destId="{F8541E42-2C9D-42A6-AE1A-28F1C0560DD9}" srcOrd="0" destOrd="0" presId="urn:microsoft.com/office/officeart/2008/layout/LinedList"/>
    <dgm:cxn modelId="{CFCD23A9-3502-4120-9081-268DC55A5C9E}" type="presOf" srcId="{2C9093F4-6C0E-4960-AE50-3C4A3895928A}" destId="{D174AB27-2C74-4D96-8A05-CBE864026AC2}" srcOrd="0" destOrd="0" presId="urn:microsoft.com/office/officeart/2008/layout/LinedList"/>
    <dgm:cxn modelId="{3361CE4E-1868-4076-AE9E-464AE884E3A6}" type="presOf" srcId="{4FDD39B9-B96C-4A6D-B9BE-A9DFE4FD8A42}" destId="{BF20507F-D517-4299-8691-580524D65B3A}" srcOrd="0" destOrd="0" presId="urn:microsoft.com/office/officeart/2008/layout/LinedList"/>
    <dgm:cxn modelId="{AB67EBF6-4931-4FF2-8393-DEA1F63211F0}" type="presOf" srcId="{17C991BD-452A-467E-ABAB-31814C91A96A}" destId="{4205D264-6233-4A4D-839D-E1A704BF8D58}" srcOrd="0" destOrd="0" presId="urn:microsoft.com/office/officeart/2008/layout/LinedList"/>
    <dgm:cxn modelId="{519B424F-1971-49F9-9D8A-FCF3C3813ED8}" type="presOf" srcId="{C91D8277-6AD1-4A58-A4CD-12092AA9F09F}" destId="{1007B563-FB61-4CFA-BE85-D4CC02C33DCD}" srcOrd="0" destOrd="0" presId="urn:microsoft.com/office/officeart/2008/layout/LinedList"/>
    <dgm:cxn modelId="{79CBABA9-6D1F-4608-93F9-FA3D045B82CE}" type="presOf" srcId="{CE6AD5BD-B763-4DCC-B838-59D218F16BE4}" destId="{DC03D07C-6DB6-487C-A835-7733E815BD35}" srcOrd="0" destOrd="0" presId="urn:microsoft.com/office/officeart/2008/layout/LinedList"/>
    <dgm:cxn modelId="{83AF736F-99A0-47F6-B0AD-BB4776CD1DCC}" type="presOf" srcId="{4322CD2F-1F77-4DD6-8124-6985F2D2456B}" destId="{36F7C48A-D879-4934-8171-623C7C1969EC}" srcOrd="0" destOrd="0" presId="urn:microsoft.com/office/officeart/2008/layout/LinedList"/>
    <dgm:cxn modelId="{EAF39625-68BE-43B7-B9B6-7F9DB9438D6D}" srcId="{45A79CF3-1E48-467B-8319-670B87BFD955}" destId="{1BAA23C9-2BCC-4388-B282-D940A631989F}" srcOrd="0" destOrd="0" parTransId="{932B9CB6-70E5-4065-A0D5-50317771B09C}" sibTransId="{DD1D2017-BBA2-42F0-94BE-E0AF0C82D79B}"/>
    <dgm:cxn modelId="{E88E00E1-DC46-4262-890A-1D0A29887689}" srcId="{D2ED1025-1730-43C3-BC81-1B2CF6C60FE4}" destId="{CE6AD5BD-B763-4DCC-B838-59D218F16BE4}" srcOrd="5" destOrd="0" parTransId="{0703DC53-C3BC-433E-8744-519C1AE207E3}" sibTransId="{B5D202C6-6E13-46A4-956D-0FF0DEE583A8}"/>
    <dgm:cxn modelId="{699726CA-CF6A-4FD1-8364-46B9FEECC7B9}" type="presOf" srcId="{3A34FE6A-788A-4579-ADB0-C3091DF74917}" destId="{16A327F9-C8A0-48A4-A0F9-152964915B84}" srcOrd="0" destOrd="0" presId="urn:microsoft.com/office/officeart/2008/layout/LinedList"/>
    <dgm:cxn modelId="{77686345-F27C-493D-A047-528A73FCF25D}" srcId="{3A34FE6A-788A-4579-ADB0-C3091DF74917}" destId="{25602E0F-BDA7-46C3-ACE6-1C35E12F81E5}" srcOrd="0" destOrd="0" parTransId="{73E1AABA-BABE-4C8F-89C8-BCFD88851C23}" sibTransId="{408A6BE7-B6C8-4C26-9F5C-A052CEC0FD64}"/>
    <dgm:cxn modelId="{1C4CF4A5-90F7-41F9-A2A6-1E469DA83C94}" type="presOf" srcId="{BDB60AB3-1E2F-4FD6-9DFF-654E900C9EA2}" destId="{FA1AA668-7587-4060-8DC0-95B85C2E8817}" srcOrd="0" destOrd="0" presId="urn:microsoft.com/office/officeart/2008/layout/LinedList"/>
    <dgm:cxn modelId="{FEBD5A8D-1F8B-4DFF-8AF7-F65848416569}" srcId="{D2ED1025-1730-43C3-BC81-1B2CF6C60FE4}" destId="{39B7B823-29B5-4192-BC08-92FA90BD8CD0}" srcOrd="8" destOrd="0" parTransId="{C8CA9638-80F7-461D-89E2-DEE7B331F21C}" sibTransId="{8C5104AF-602E-4F85-ABC2-848D646F6284}"/>
    <dgm:cxn modelId="{CD2B5090-A631-4A49-AAC9-7DFEF6060F88}" srcId="{63DA824A-4672-4163-B93F-0D88CAC5BC69}" destId="{6A741E0C-E8A8-4CBA-8C47-7A3267F542DC}" srcOrd="0" destOrd="0" parTransId="{352F5063-7FC8-4D2F-BE0C-5228C606B1C6}" sibTransId="{9DE9A5F9-B92C-4E78-8A8B-DACE7150F8A8}"/>
    <dgm:cxn modelId="{AB69F0F5-616F-42B9-9B4E-86512B0AF729}" srcId="{22FDDBA3-3BB4-4E4F-9A98-C619D16F64BD}" destId="{4FDD39B9-B96C-4A6D-B9BE-A9DFE4FD8A42}" srcOrd="0" destOrd="0" parTransId="{BB4C93EA-E8FE-4B57-9D86-58BA1D46FF7F}" sibTransId="{D55EA00A-4519-4CB8-8DDE-DF4376F2D508}"/>
    <dgm:cxn modelId="{F20FE84A-E7B7-42EF-8EE5-271414589390}" type="presOf" srcId="{35A36399-B826-4FC3-9FF2-6540E081C349}" destId="{2B823B80-6BE8-4E18-9F02-586DD8DC3F1B}" srcOrd="0" destOrd="0" presId="urn:microsoft.com/office/officeart/2008/layout/LinedList"/>
    <dgm:cxn modelId="{F379AA02-FA61-4C51-A775-2C2719369659}" type="presOf" srcId="{3D16AE70-0374-41EC-A58C-0C1EDF875159}" destId="{EC8D4643-167B-4CE0-A2CC-8D8699B290A9}" srcOrd="0" destOrd="0" presId="urn:microsoft.com/office/officeart/2008/layout/LinedList"/>
    <dgm:cxn modelId="{A6880F7F-F83A-4850-8373-2C072256AE76}" type="presOf" srcId="{E947071C-8165-4384-88C8-71F8D9B545AF}" destId="{D3C9CF69-1CDE-4E91-9B67-702CA7C821B7}" srcOrd="0" destOrd="0" presId="urn:microsoft.com/office/officeart/2008/layout/LinedList"/>
    <dgm:cxn modelId="{9AF7B46B-09CE-4725-A5EF-4077F140A0F2}" type="presOf" srcId="{54CE15EC-7D72-4844-A163-5AC5764D9EFB}" destId="{36DAC49D-85B2-4070-A0AB-2E8C4D889E81}" srcOrd="0" destOrd="0" presId="urn:microsoft.com/office/officeart/2008/layout/LinedList"/>
    <dgm:cxn modelId="{A73DF061-3A27-4FE4-9C75-59B8A75D0ABD}" type="presOf" srcId="{EF64FEC5-257D-481D-9CF9-3D2E82DED2D4}" destId="{6F8D1E57-E628-45C1-B225-618C3BEB23BF}" srcOrd="0" destOrd="0" presId="urn:microsoft.com/office/officeart/2008/layout/LinedList"/>
    <dgm:cxn modelId="{1C0A9EB3-CDB7-487A-93C8-8F73FB0D6776}" type="presOf" srcId="{DCF44F87-799E-406B-B95E-F7FD5B0AE790}" destId="{8F8B1629-4F7C-443B-B808-3CC9426A32F9}" srcOrd="0" destOrd="0" presId="urn:microsoft.com/office/officeart/2008/layout/LinedList"/>
    <dgm:cxn modelId="{75E97A21-DA3D-463C-9E73-7A05E659E2CD}" type="presOf" srcId="{8DEFAB26-AA6C-4C90-8BDF-0902374E6188}" destId="{E0DBA8C7-9CFD-466F-9F71-74F177DD4013}" srcOrd="0" destOrd="0" presId="urn:microsoft.com/office/officeart/2008/layout/LinedList"/>
    <dgm:cxn modelId="{CD227FCF-26CF-4F3F-B07B-5AED09808F36}" type="presOf" srcId="{E5C00FA4-5EDF-4EB3-8785-CA50056FDF1C}" destId="{643FF54F-AB44-4989-9671-80A7BF68D4B1}" srcOrd="0" destOrd="0" presId="urn:microsoft.com/office/officeart/2008/layout/LinedList"/>
    <dgm:cxn modelId="{B82E2A0F-FF3B-4446-A70A-5CB51126D17E}" srcId="{D2ED1025-1730-43C3-BC81-1B2CF6C60FE4}" destId="{798B1645-60FB-4E0E-A521-9DCF4A082F64}" srcOrd="16" destOrd="0" parTransId="{19069B35-D0F5-4663-8DA3-5B9C23F6D586}" sibTransId="{2D0D2B55-7DBF-4BF3-A822-00E11701E2B5}"/>
    <dgm:cxn modelId="{652848B3-50C1-4020-9E51-9962D29863F4}" srcId="{068DB3A9-CF8F-4443-9192-9E833351A186}" destId="{E947071C-8165-4384-88C8-71F8D9B545AF}" srcOrd="0" destOrd="0" parTransId="{D27302AE-1401-480B-AD67-D4D5EBDA6339}" sibTransId="{3B1EFEE0-5276-41A2-9658-9151DC087AC4}"/>
    <dgm:cxn modelId="{662939DA-651E-4570-874F-FA96C38DF616}" type="presOf" srcId="{068DB3A9-CF8F-4443-9192-9E833351A186}" destId="{DA45054F-0246-4B78-B10F-980B1C6C91F9}" srcOrd="0" destOrd="0" presId="urn:microsoft.com/office/officeart/2008/layout/LinedList"/>
    <dgm:cxn modelId="{54DAD1F5-9066-4DC3-A925-B99C898C50E8}" type="presOf" srcId="{2497A7C4-CAD4-4BCE-AB3D-49C5CBFCD75D}" destId="{A71EE16B-AF85-41B1-B951-62AF03A251DD}" srcOrd="0" destOrd="0" presId="urn:microsoft.com/office/officeart/2008/layout/LinedList"/>
    <dgm:cxn modelId="{BEC5EA3B-4E2E-4883-AC98-9A6088621828}" srcId="{CE6AD5BD-B763-4DCC-B838-59D218F16BE4}" destId="{E67AE0CB-9363-4EDF-BB13-3EE5453FA8B1}" srcOrd="0" destOrd="0" parTransId="{0514D6FB-945D-4C0B-845E-33DA4B9586BF}" sibTransId="{9A0F7E43-6FDB-483C-88F2-20853B9458C3}"/>
    <dgm:cxn modelId="{12AC0E68-9B07-4507-AAB9-13865D84D4AA}" type="presOf" srcId="{799AECBC-305C-4A4D-B2AB-678ADEA8FD60}" destId="{97CEFDEC-F618-4B65-AE9F-4F7382A22DF7}" srcOrd="0" destOrd="0" presId="urn:microsoft.com/office/officeart/2008/layout/LinedList"/>
    <dgm:cxn modelId="{97C100F6-08EC-4877-BB95-73F56CFFA231}" srcId="{D2ED1025-1730-43C3-BC81-1B2CF6C60FE4}" destId="{EF64FEC5-257D-481D-9CF9-3D2E82DED2D4}" srcOrd="3" destOrd="0" parTransId="{C161DAB4-3A6D-4F93-B45A-33680B973F7F}" sibTransId="{E4B247BF-E80B-43B8-A4CE-DEAD43FBBAAC}"/>
    <dgm:cxn modelId="{9D173926-C536-4F5F-AFA5-851F3079D465}" srcId="{3D16AE70-0374-41EC-A58C-0C1EDF875159}" destId="{2497A7C4-CAD4-4BCE-AB3D-49C5CBFCD75D}" srcOrd="0" destOrd="0" parTransId="{A960F884-BEEE-4011-9BD8-B7683082051B}" sibTransId="{FF62F25A-1A0A-4890-B30E-B3165B68421F}"/>
    <dgm:cxn modelId="{8706F459-2185-49FE-A9A8-DDAE7E611673}" srcId="{35A36399-B826-4FC3-9FF2-6540E081C349}" destId="{67FC7FD7-A62B-44CF-BE33-458E0B50538A}" srcOrd="0" destOrd="0" parTransId="{3B690034-DBDF-4376-9746-E0577340DE27}" sibTransId="{41EBF228-339B-40BF-81DA-80740C4FDDA0}"/>
    <dgm:cxn modelId="{E57622F5-8C8C-43F8-86C9-C804299E3417}" srcId="{D2ED1025-1730-43C3-BC81-1B2CF6C60FE4}" destId="{22FDDBA3-3BB4-4E4F-9A98-C619D16F64BD}" srcOrd="13" destOrd="0" parTransId="{71BF502C-6625-40AE-8FB7-74900573BD13}" sibTransId="{5BA5DC15-958D-4F69-9F6E-67D1C841D07E}"/>
    <dgm:cxn modelId="{9A8A6E76-8434-4C07-BDBA-48DB25390531}" srcId="{D2ED1025-1730-43C3-BC81-1B2CF6C60FE4}" destId="{723A9B89-F1EB-4E9A-BB95-BCD2B18CD531}" srcOrd="2" destOrd="0" parTransId="{6ECD6874-761B-4610-A062-792AAE445C4D}" sibTransId="{F4D4D69E-8E4D-4678-A770-477FA6BDCE06}"/>
    <dgm:cxn modelId="{381D252B-C57B-43D3-A736-8C939DF5B5D3}" type="presOf" srcId="{1BAA23C9-2BCC-4388-B282-D940A631989F}" destId="{A9372054-4E25-4298-A5A9-A33407B2B6E8}" srcOrd="0" destOrd="0" presId="urn:microsoft.com/office/officeart/2008/layout/LinedList"/>
    <dgm:cxn modelId="{4E76B75C-AE8C-4749-8194-AC57BDE255A5}" srcId="{8DEFAB26-AA6C-4C90-8BDF-0902374E6188}" destId="{DCF44F87-799E-406B-B95E-F7FD5B0AE790}" srcOrd="0" destOrd="0" parTransId="{24DE3AFE-A6A6-47DC-994D-F6799F4FEDD3}" sibTransId="{4DE33015-2B6A-4BF5-9B6D-427E5B9A83C3}"/>
    <dgm:cxn modelId="{FA0144B7-F8DD-4487-9502-95571D95794A}" type="presOf" srcId="{63DA824A-4672-4163-B93F-0D88CAC5BC69}" destId="{7C155AE3-33FA-40FF-B4E7-CA1D931DBE78}" srcOrd="0" destOrd="0" presId="urn:microsoft.com/office/officeart/2008/layout/LinedList"/>
    <dgm:cxn modelId="{967312CE-3DE7-4055-A9F5-0A42EC8167CC}" type="presOf" srcId="{723A9B89-F1EB-4E9A-BB95-BCD2B18CD531}" destId="{8A8B853C-1218-4C23-B73F-812AE57AC238}" srcOrd="0" destOrd="0" presId="urn:microsoft.com/office/officeart/2008/layout/LinedList"/>
    <dgm:cxn modelId="{419F5212-E2DB-4657-9B28-596EA7BD04F1}" type="presOf" srcId="{39B7B823-29B5-4192-BC08-92FA90BD8CD0}" destId="{E83465A0-B948-4D40-A8FD-D39E77A68FF2}" srcOrd="0" destOrd="0" presId="urn:microsoft.com/office/officeart/2008/layout/LinedList"/>
    <dgm:cxn modelId="{0CE92D62-E9AB-4801-9CEC-87973825B7B5}" srcId="{D2ED1025-1730-43C3-BC81-1B2CF6C60FE4}" destId="{63DA824A-4672-4163-B93F-0D88CAC5BC69}" srcOrd="14" destOrd="0" parTransId="{B6A3DB91-FAAC-4A9E-AA7C-B58668CABB5D}" sibTransId="{D6514C6E-C211-4F89-879F-FDCD453A52ED}"/>
    <dgm:cxn modelId="{92FE346D-1C34-4866-BA4E-BDE52AC082C7}" srcId="{D2ED1025-1730-43C3-BC81-1B2CF6C60FE4}" destId="{B6467AAD-0164-405F-9049-2F6986405643}" srcOrd="11" destOrd="0" parTransId="{ADF16BBF-D8C6-428B-A4B9-EA02A99164EB}" sibTransId="{A114A7B3-A4C3-4ECA-AC05-45A46534FFA9}"/>
    <dgm:cxn modelId="{E982A309-59EF-4590-8CAE-4DAD01C88CD3}" srcId="{C91D8277-6AD1-4A58-A4CD-12092AA9F09F}" destId="{799AECBC-305C-4A4D-B2AB-678ADEA8FD60}" srcOrd="0" destOrd="0" parTransId="{CE936312-4893-4629-81F8-C385A6FC5257}" sibTransId="{2534E226-097D-4653-AA8A-4487FB356FF8}"/>
    <dgm:cxn modelId="{F0992C06-4E8F-4544-A335-AB9E4D2C5397}" srcId="{D2ED1025-1730-43C3-BC81-1B2CF6C60FE4}" destId="{C91D8277-6AD1-4A58-A4CD-12092AA9F09F}" srcOrd="0" destOrd="0" parTransId="{B0196C19-12DA-48D2-A2A1-0965D60932DB}" sibTransId="{21F50E37-69B0-4D85-8A5D-EB82AF260FEF}"/>
    <dgm:cxn modelId="{1CD0267B-DDEB-4072-9A47-FCD5C7A176E3}" srcId="{B6467AAD-0164-405F-9049-2F6986405643}" destId="{3E4F260E-C004-42E7-A1F3-15C4BAEC4EC3}" srcOrd="0" destOrd="0" parTransId="{8466F55A-C387-4411-AEDA-4D3C18E08A6D}" sibTransId="{5DD357F8-B9FE-4EF1-865A-0EAB10DCFA74}"/>
    <dgm:cxn modelId="{D57C04D7-12EB-4B72-A477-B97E7F16480D}" type="presOf" srcId="{6A741E0C-E8A8-4CBA-8C47-7A3267F542DC}" destId="{5908BCAC-D86C-427F-8E42-C90F886149F4}" srcOrd="0" destOrd="0" presId="urn:microsoft.com/office/officeart/2008/layout/LinedList"/>
    <dgm:cxn modelId="{83024618-17DE-420F-8579-BD7782CA6E16}" type="presOf" srcId="{67FC7FD7-A62B-44CF-BE33-458E0B50538A}" destId="{20C81364-C600-4958-9A46-1F42D2C220FE}" srcOrd="0" destOrd="0" presId="urn:microsoft.com/office/officeart/2008/layout/LinedList"/>
    <dgm:cxn modelId="{B3F0E55E-31F3-4417-AAED-979479C89156}" type="presOf" srcId="{798B1645-60FB-4E0E-A521-9DCF4A082F64}" destId="{BB3B3A0A-611A-4306-8E8E-618B17D92516}" srcOrd="0" destOrd="0" presId="urn:microsoft.com/office/officeart/2008/layout/LinedList"/>
    <dgm:cxn modelId="{1362DBC7-9B9B-4A57-BCF4-C2C8D5885072}" srcId="{D2ED1025-1730-43C3-BC81-1B2CF6C60FE4}" destId="{BDB60AB3-1E2F-4FD6-9DFF-654E900C9EA2}" srcOrd="9" destOrd="0" parTransId="{3B2B2706-8A0D-4E2F-8D8E-46B4DA126BD3}" sibTransId="{F3FFB44B-6E9C-4162-81F0-1757A15005D8}"/>
    <dgm:cxn modelId="{04FAAF51-C446-48A9-ABA0-C1DF4EA2F385}" srcId="{D2ED1025-1730-43C3-BC81-1B2CF6C60FE4}" destId="{3A34FE6A-788A-4579-ADB0-C3091DF74917}" srcOrd="1" destOrd="0" parTransId="{62DC38A2-C605-4A19-B642-B522D06B10D6}" sibTransId="{242F181E-97A9-4CC2-8175-F4506E4C25A7}"/>
    <dgm:cxn modelId="{1EAF3F72-D6F3-47C4-AF13-203B426349BD}" type="presOf" srcId="{22FDDBA3-3BB4-4E4F-9A98-C619D16F64BD}" destId="{7D29CB6F-466A-4685-A0E0-9978692840D3}" srcOrd="0" destOrd="0" presId="urn:microsoft.com/office/officeart/2008/layout/LinedList"/>
    <dgm:cxn modelId="{500D6358-4BD2-4A13-AC18-D6503DEDBFDD}" srcId="{798B1645-60FB-4E0E-A521-9DCF4A082F64}" destId="{2C9093F4-6C0E-4960-AE50-3C4A3895928A}" srcOrd="0" destOrd="0" parTransId="{A76DC0BD-B6B6-44BB-ACCB-A2B6A58323C9}" sibTransId="{5738ECED-BE71-4187-BF97-1D58DF45DAF2}"/>
    <dgm:cxn modelId="{D479B478-F5DE-4AA9-8456-8AC8DC4972CC}" type="presOf" srcId="{3E4F260E-C004-42E7-A1F3-15C4BAEC4EC3}" destId="{B8C704BC-D6FD-42F1-BC13-F4668B5D85B0}" srcOrd="0" destOrd="0" presId="urn:microsoft.com/office/officeart/2008/layout/LinedList"/>
    <dgm:cxn modelId="{1DACA662-445A-4AB4-B80D-315730AA679A}" type="presParOf" srcId="{643FF54F-AB44-4989-9671-80A7BF68D4B1}" destId="{FB009ED7-6BEA-49B7-98CE-BF99453A2106}" srcOrd="0" destOrd="0" presId="urn:microsoft.com/office/officeart/2008/layout/LinedList"/>
    <dgm:cxn modelId="{3EE6BAE7-26C7-42E5-8BC4-D8378273EB06}" type="presParOf" srcId="{643FF54F-AB44-4989-9671-80A7BF68D4B1}" destId="{8EBFEF06-A543-468E-B08B-9056C5928AA1}" srcOrd="1" destOrd="0" presId="urn:microsoft.com/office/officeart/2008/layout/LinedList"/>
    <dgm:cxn modelId="{EF3775B3-E209-4EDE-90C6-94C894AD4088}" type="presParOf" srcId="{8EBFEF06-A543-468E-B08B-9056C5928AA1}" destId="{93A502CB-C5D8-4EAD-AF9A-F07557A6953E}" srcOrd="0" destOrd="0" presId="urn:microsoft.com/office/officeart/2008/layout/LinedList"/>
    <dgm:cxn modelId="{6E781E61-4848-4B5C-BCFB-DABE72A7CD1F}" type="presParOf" srcId="{8EBFEF06-A543-468E-B08B-9056C5928AA1}" destId="{50E8A4BF-83C8-4912-B8D2-1D9776F33F77}" srcOrd="1" destOrd="0" presId="urn:microsoft.com/office/officeart/2008/layout/LinedList"/>
    <dgm:cxn modelId="{B0EE7CE4-6DD7-4528-BE0E-0BD6340136FC}" type="presParOf" srcId="{50E8A4BF-83C8-4912-B8D2-1D9776F33F77}" destId="{3E56772B-8EDF-4E98-AEA2-EDA4C5FF749D}" srcOrd="0" destOrd="0" presId="urn:microsoft.com/office/officeart/2008/layout/LinedList"/>
    <dgm:cxn modelId="{C1A505D4-B710-4835-ACAC-FF3266F8E064}" type="presParOf" srcId="{50E8A4BF-83C8-4912-B8D2-1D9776F33F77}" destId="{8DC00481-50B5-4BD3-A53E-CC0457F346CB}" srcOrd="1" destOrd="0" presId="urn:microsoft.com/office/officeart/2008/layout/LinedList"/>
    <dgm:cxn modelId="{07CAD761-F215-43C2-9C2C-3944335E20EA}" type="presParOf" srcId="{8DC00481-50B5-4BD3-A53E-CC0457F346CB}" destId="{26C21563-764D-4339-97EE-F40242DAFB44}" srcOrd="0" destOrd="0" presId="urn:microsoft.com/office/officeart/2008/layout/LinedList"/>
    <dgm:cxn modelId="{B95C3C48-CABB-43C4-AE33-F31797818152}" type="presParOf" srcId="{8DC00481-50B5-4BD3-A53E-CC0457F346CB}" destId="{1007B563-FB61-4CFA-BE85-D4CC02C33DCD}" srcOrd="1" destOrd="0" presId="urn:microsoft.com/office/officeart/2008/layout/LinedList"/>
    <dgm:cxn modelId="{48157446-8D77-4548-B035-16961EC73B8A}" type="presParOf" srcId="{8DC00481-50B5-4BD3-A53E-CC0457F346CB}" destId="{43099B44-693A-42BB-974E-9A5052244A35}" srcOrd="2" destOrd="0" presId="urn:microsoft.com/office/officeart/2008/layout/LinedList"/>
    <dgm:cxn modelId="{EACF714E-410C-4C97-98F3-E288C2DEFE23}" type="presParOf" srcId="{43099B44-693A-42BB-974E-9A5052244A35}" destId="{1E786EF9-8247-471A-AB4A-11180ED986A4}" srcOrd="0" destOrd="0" presId="urn:microsoft.com/office/officeart/2008/layout/LinedList"/>
    <dgm:cxn modelId="{DA817366-51C3-4D64-8C9B-25E3301767BC}" type="presParOf" srcId="{1E786EF9-8247-471A-AB4A-11180ED986A4}" destId="{DD8FA217-21B0-4091-B1F2-0FB7A815133C}" srcOrd="0" destOrd="0" presId="urn:microsoft.com/office/officeart/2008/layout/LinedList"/>
    <dgm:cxn modelId="{3CF8B791-79C4-425C-9BE8-108AAF6D8B86}" type="presParOf" srcId="{1E786EF9-8247-471A-AB4A-11180ED986A4}" destId="{97CEFDEC-F618-4B65-AE9F-4F7382A22DF7}" srcOrd="1" destOrd="0" presId="urn:microsoft.com/office/officeart/2008/layout/LinedList"/>
    <dgm:cxn modelId="{96103F85-E1ED-475F-B01B-1364BC01FBEC}" type="presParOf" srcId="{1E786EF9-8247-471A-AB4A-11180ED986A4}" destId="{A7A80770-132A-4A32-A35F-B10971C23688}" srcOrd="2" destOrd="0" presId="urn:microsoft.com/office/officeart/2008/layout/LinedList"/>
    <dgm:cxn modelId="{46D095B9-9AD5-4B28-A954-7139D8D81AEE}" type="presParOf" srcId="{50E8A4BF-83C8-4912-B8D2-1D9776F33F77}" destId="{F6446233-6C15-4ED1-9D05-7ECA69F1FFD9}" srcOrd="2" destOrd="0" presId="urn:microsoft.com/office/officeart/2008/layout/LinedList"/>
    <dgm:cxn modelId="{E3DEACEE-2760-4960-A9BA-CCD2498C6B59}" type="presParOf" srcId="{50E8A4BF-83C8-4912-B8D2-1D9776F33F77}" destId="{541B7419-B49D-4B88-AD46-B9AAA85274B9}" srcOrd="3" destOrd="0" presId="urn:microsoft.com/office/officeart/2008/layout/LinedList"/>
    <dgm:cxn modelId="{7621BC0D-41A2-4B59-BDB6-68ED19156A3A}" type="presParOf" srcId="{50E8A4BF-83C8-4912-B8D2-1D9776F33F77}" destId="{E5050E14-3EC0-4F46-A6CD-DB5CABCAC1E0}" srcOrd="4" destOrd="0" presId="urn:microsoft.com/office/officeart/2008/layout/LinedList"/>
    <dgm:cxn modelId="{B1678EAF-4914-47BC-8635-CD7A7DCDEE62}" type="presParOf" srcId="{E5050E14-3EC0-4F46-A6CD-DB5CABCAC1E0}" destId="{28108814-D286-43FF-8F30-C64A110CB6F2}" srcOrd="0" destOrd="0" presId="urn:microsoft.com/office/officeart/2008/layout/LinedList"/>
    <dgm:cxn modelId="{CDACB640-3262-4BF7-9321-1179CD19823E}" type="presParOf" srcId="{E5050E14-3EC0-4F46-A6CD-DB5CABCAC1E0}" destId="{16A327F9-C8A0-48A4-A0F9-152964915B84}" srcOrd="1" destOrd="0" presId="urn:microsoft.com/office/officeart/2008/layout/LinedList"/>
    <dgm:cxn modelId="{A6C33BA6-D9D6-4527-8773-9EE84E4BD4B2}" type="presParOf" srcId="{E5050E14-3EC0-4F46-A6CD-DB5CABCAC1E0}" destId="{40F12D5D-8B83-43B7-911E-A5AEB5B89C1B}" srcOrd="2" destOrd="0" presId="urn:microsoft.com/office/officeart/2008/layout/LinedList"/>
    <dgm:cxn modelId="{031D4143-1406-408F-AD91-BF08342152D9}" type="presParOf" srcId="{40F12D5D-8B83-43B7-911E-A5AEB5B89C1B}" destId="{D1354575-69DD-4684-A05E-5A4E54206A58}" srcOrd="0" destOrd="0" presId="urn:microsoft.com/office/officeart/2008/layout/LinedList"/>
    <dgm:cxn modelId="{E5EF5D1B-4A68-4E01-9AC1-26751ED572F3}" type="presParOf" srcId="{D1354575-69DD-4684-A05E-5A4E54206A58}" destId="{E2391FAF-A7C7-4752-A7C5-276E32431878}" srcOrd="0" destOrd="0" presId="urn:microsoft.com/office/officeart/2008/layout/LinedList"/>
    <dgm:cxn modelId="{6AEBF638-FF9B-4411-B6FF-7A306CF056BC}" type="presParOf" srcId="{D1354575-69DD-4684-A05E-5A4E54206A58}" destId="{9AA664A0-F605-47B8-B1A5-DE6A8BEF75AF}" srcOrd="1" destOrd="0" presId="urn:microsoft.com/office/officeart/2008/layout/LinedList"/>
    <dgm:cxn modelId="{E277EB35-25B1-4D44-BD23-FA94D4EAE601}" type="presParOf" srcId="{D1354575-69DD-4684-A05E-5A4E54206A58}" destId="{AEAAFF69-9A19-4160-BB6F-4EA101291A6C}" srcOrd="2" destOrd="0" presId="urn:microsoft.com/office/officeart/2008/layout/LinedList"/>
    <dgm:cxn modelId="{49A56BD0-CBD8-43CD-9784-B40EC1B2BE6B}" type="presParOf" srcId="{50E8A4BF-83C8-4912-B8D2-1D9776F33F77}" destId="{85B053E7-10AA-4CED-A345-B8AB753F8BF7}" srcOrd="5" destOrd="0" presId="urn:microsoft.com/office/officeart/2008/layout/LinedList"/>
    <dgm:cxn modelId="{B39C489C-6227-4261-B9B1-97BDB71141CE}" type="presParOf" srcId="{50E8A4BF-83C8-4912-B8D2-1D9776F33F77}" destId="{90B268E0-D5D0-46C7-B05C-C215E2C6B15D}" srcOrd="6" destOrd="0" presId="urn:microsoft.com/office/officeart/2008/layout/LinedList"/>
    <dgm:cxn modelId="{4B7F31A7-F355-46AB-9C0F-B7CA549A8BB3}" type="presParOf" srcId="{50E8A4BF-83C8-4912-B8D2-1D9776F33F77}" destId="{0A3371FE-1454-49EA-B29B-EEA8159B4EB2}" srcOrd="7" destOrd="0" presId="urn:microsoft.com/office/officeart/2008/layout/LinedList"/>
    <dgm:cxn modelId="{E955EB1C-7C97-48EA-8D49-AA8934027B6E}" type="presParOf" srcId="{0A3371FE-1454-49EA-B29B-EEA8159B4EB2}" destId="{284F9E17-BC9A-4541-90F7-D6E1CC991B8C}" srcOrd="0" destOrd="0" presId="urn:microsoft.com/office/officeart/2008/layout/LinedList"/>
    <dgm:cxn modelId="{9E428903-70B5-4462-B851-43933B7C33E7}" type="presParOf" srcId="{0A3371FE-1454-49EA-B29B-EEA8159B4EB2}" destId="{8A8B853C-1218-4C23-B73F-812AE57AC238}" srcOrd="1" destOrd="0" presId="urn:microsoft.com/office/officeart/2008/layout/LinedList"/>
    <dgm:cxn modelId="{5C985368-DD73-4A15-850D-A6F54566DCEA}" type="presParOf" srcId="{0A3371FE-1454-49EA-B29B-EEA8159B4EB2}" destId="{FAC5484F-6492-4F11-9E50-FF3FB16AF988}" srcOrd="2" destOrd="0" presId="urn:microsoft.com/office/officeart/2008/layout/LinedList"/>
    <dgm:cxn modelId="{98835EA6-4D4B-4F76-A1B0-AD21D90F6BBE}" type="presParOf" srcId="{FAC5484F-6492-4F11-9E50-FF3FB16AF988}" destId="{9AD6AEB0-7B58-490E-8C6E-2B8D97421A62}" srcOrd="0" destOrd="0" presId="urn:microsoft.com/office/officeart/2008/layout/LinedList"/>
    <dgm:cxn modelId="{DD821F93-A4A0-4C81-B2C6-5AA3A9A86E4E}" type="presParOf" srcId="{9AD6AEB0-7B58-490E-8C6E-2B8D97421A62}" destId="{869141B4-4548-46CE-BD98-8904E34C91AC}" srcOrd="0" destOrd="0" presId="urn:microsoft.com/office/officeart/2008/layout/LinedList"/>
    <dgm:cxn modelId="{41A9B45B-308B-4C68-815D-991D39CA6640}" type="presParOf" srcId="{9AD6AEB0-7B58-490E-8C6E-2B8D97421A62}" destId="{36F7C48A-D879-4934-8171-623C7C1969EC}" srcOrd="1" destOrd="0" presId="urn:microsoft.com/office/officeart/2008/layout/LinedList"/>
    <dgm:cxn modelId="{CB5FCF2E-2DA6-4D24-9FFA-D701EE3BDE6E}" type="presParOf" srcId="{9AD6AEB0-7B58-490E-8C6E-2B8D97421A62}" destId="{86DC4ECE-D7F5-4258-A4AE-5228863162EA}" srcOrd="2" destOrd="0" presId="urn:microsoft.com/office/officeart/2008/layout/LinedList"/>
    <dgm:cxn modelId="{49C2083E-1731-42C6-AB51-F93BF6BC349F}" type="presParOf" srcId="{50E8A4BF-83C8-4912-B8D2-1D9776F33F77}" destId="{F7AE7CE5-BCC4-46AA-830B-38105B506261}" srcOrd="8" destOrd="0" presId="urn:microsoft.com/office/officeart/2008/layout/LinedList"/>
    <dgm:cxn modelId="{4E4ECE2D-28B1-4C4A-8B4D-1DB4915E511B}" type="presParOf" srcId="{50E8A4BF-83C8-4912-B8D2-1D9776F33F77}" destId="{1B70EF4A-0694-40F5-8A1B-37237D0AC1CF}" srcOrd="9" destOrd="0" presId="urn:microsoft.com/office/officeart/2008/layout/LinedList"/>
    <dgm:cxn modelId="{6E51F2ED-035D-4DD8-9F76-BCE2744CE584}" type="presParOf" srcId="{50E8A4BF-83C8-4912-B8D2-1D9776F33F77}" destId="{5C061D53-55D3-4E0F-BCD1-0434AE864624}" srcOrd="10" destOrd="0" presId="urn:microsoft.com/office/officeart/2008/layout/LinedList"/>
    <dgm:cxn modelId="{07F0D5E2-9354-49F5-AAFC-C13C2EF7FBDB}" type="presParOf" srcId="{5C061D53-55D3-4E0F-BCD1-0434AE864624}" destId="{9908D4F8-5CE0-422D-8717-0F8D485FEE5C}" srcOrd="0" destOrd="0" presId="urn:microsoft.com/office/officeart/2008/layout/LinedList"/>
    <dgm:cxn modelId="{A7024196-1286-4700-A203-ADCA14B98530}" type="presParOf" srcId="{5C061D53-55D3-4E0F-BCD1-0434AE864624}" destId="{6F8D1E57-E628-45C1-B225-618C3BEB23BF}" srcOrd="1" destOrd="0" presId="urn:microsoft.com/office/officeart/2008/layout/LinedList"/>
    <dgm:cxn modelId="{203DE62E-9EF2-4566-8876-E1BB8D52BA11}" type="presParOf" srcId="{5C061D53-55D3-4E0F-BCD1-0434AE864624}" destId="{FFEB3E10-3348-414D-8031-34198D931A8D}" srcOrd="2" destOrd="0" presId="urn:microsoft.com/office/officeart/2008/layout/LinedList"/>
    <dgm:cxn modelId="{6D8CA691-B517-4E42-BC9D-294F9F2CC44A}" type="presParOf" srcId="{FFEB3E10-3348-414D-8031-34198D931A8D}" destId="{35572FE0-CEAE-46BD-B3CA-9132C82BFCBD}" srcOrd="0" destOrd="0" presId="urn:microsoft.com/office/officeart/2008/layout/LinedList"/>
    <dgm:cxn modelId="{609E7833-4E2E-48DB-AADC-7753689FB2CF}" type="presParOf" srcId="{35572FE0-CEAE-46BD-B3CA-9132C82BFCBD}" destId="{279A2C87-DE3F-493D-9633-29D5B76F5000}" srcOrd="0" destOrd="0" presId="urn:microsoft.com/office/officeart/2008/layout/LinedList"/>
    <dgm:cxn modelId="{DE0AB0BA-F85F-4F2E-8020-792E9B46A1A6}" type="presParOf" srcId="{35572FE0-CEAE-46BD-B3CA-9132C82BFCBD}" destId="{36DAC49D-85B2-4070-A0AB-2E8C4D889E81}" srcOrd="1" destOrd="0" presId="urn:microsoft.com/office/officeart/2008/layout/LinedList"/>
    <dgm:cxn modelId="{699B7931-C848-483A-91B2-9D683DD77FB4}" type="presParOf" srcId="{35572FE0-CEAE-46BD-B3CA-9132C82BFCBD}" destId="{EF644E88-925D-455F-A36A-2BE91006D72F}" srcOrd="2" destOrd="0" presId="urn:microsoft.com/office/officeart/2008/layout/LinedList"/>
    <dgm:cxn modelId="{1CF02621-18FE-4539-BAC4-92CA6357E10A}" type="presParOf" srcId="{50E8A4BF-83C8-4912-B8D2-1D9776F33F77}" destId="{AA02EF68-9894-451E-B683-3B64D837163F}" srcOrd="11" destOrd="0" presId="urn:microsoft.com/office/officeart/2008/layout/LinedList"/>
    <dgm:cxn modelId="{0D41A04A-A4B3-4EB6-9273-F1819C242081}" type="presParOf" srcId="{50E8A4BF-83C8-4912-B8D2-1D9776F33F77}" destId="{E89D6C80-B06C-4D86-96A3-F743A4F9AA2C}" srcOrd="12" destOrd="0" presId="urn:microsoft.com/office/officeart/2008/layout/LinedList"/>
    <dgm:cxn modelId="{8F48B5FD-8F95-4164-A494-29FDA25760F7}" type="presParOf" srcId="{50E8A4BF-83C8-4912-B8D2-1D9776F33F77}" destId="{2BF193B1-DCA2-4C73-ABB0-B49115D2CE28}" srcOrd="13" destOrd="0" presId="urn:microsoft.com/office/officeart/2008/layout/LinedList"/>
    <dgm:cxn modelId="{29512678-6F5A-4E8B-8D80-A3926565D4AA}" type="presParOf" srcId="{2BF193B1-DCA2-4C73-ABB0-B49115D2CE28}" destId="{1F0107E9-2424-4843-87C1-7360F0F3FA2E}" srcOrd="0" destOrd="0" presId="urn:microsoft.com/office/officeart/2008/layout/LinedList"/>
    <dgm:cxn modelId="{FDE9CC40-5AC9-4557-8152-8C7276E19E6C}" type="presParOf" srcId="{2BF193B1-DCA2-4C73-ABB0-B49115D2CE28}" destId="{F8541E42-2C9D-42A6-AE1A-28F1C0560DD9}" srcOrd="1" destOrd="0" presId="urn:microsoft.com/office/officeart/2008/layout/LinedList"/>
    <dgm:cxn modelId="{AE70F156-7EFD-4F37-8746-93715F913B70}" type="presParOf" srcId="{2BF193B1-DCA2-4C73-ABB0-B49115D2CE28}" destId="{E9431044-F3A1-4825-8F85-11C577CC310C}" srcOrd="2" destOrd="0" presId="urn:microsoft.com/office/officeart/2008/layout/LinedList"/>
    <dgm:cxn modelId="{F7DA1982-50D7-4B1B-BD84-82AD0A9CC974}" type="presParOf" srcId="{E9431044-F3A1-4825-8F85-11C577CC310C}" destId="{F44F6F25-055A-4F53-8A6A-4CC785E1F7FE}" srcOrd="0" destOrd="0" presId="urn:microsoft.com/office/officeart/2008/layout/LinedList"/>
    <dgm:cxn modelId="{3F750668-B1F2-4F09-9049-D534A3557C56}" type="presParOf" srcId="{F44F6F25-055A-4F53-8A6A-4CC785E1F7FE}" destId="{F275A6AA-163B-47A9-A0E6-1827FF2512E1}" srcOrd="0" destOrd="0" presId="urn:microsoft.com/office/officeart/2008/layout/LinedList"/>
    <dgm:cxn modelId="{75C5AA6A-A2DD-4422-ACC1-972D6243BE32}" type="presParOf" srcId="{F44F6F25-055A-4F53-8A6A-4CC785E1F7FE}" destId="{A9372054-4E25-4298-A5A9-A33407B2B6E8}" srcOrd="1" destOrd="0" presId="urn:microsoft.com/office/officeart/2008/layout/LinedList"/>
    <dgm:cxn modelId="{A1D5A649-7FF9-4CEE-95EC-5E329137C0B0}" type="presParOf" srcId="{F44F6F25-055A-4F53-8A6A-4CC785E1F7FE}" destId="{AE42E28F-E449-48C7-BBC0-96FCE8A37E70}" srcOrd="2" destOrd="0" presId="urn:microsoft.com/office/officeart/2008/layout/LinedList"/>
    <dgm:cxn modelId="{FB5E6A6B-3FBB-46E9-9617-89CF6E7D9DA8}" type="presParOf" srcId="{50E8A4BF-83C8-4912-B8D2-1D9776F33F77}" destId="{0ABD1283-4995-431D-A360-EF6B351E18D1}" srcOrd="14" destOrd="0" presId="urn:microsoft.com/office/officeart/2008/layout/LinedList"/>
    <dgm:cxn modelId="{BB40A010-2299-48EB-BE9C-E4AFBF5DB37A}" type="presParOf" srcId="{50E8A4BF-83C8-4912-B8D2-1D9776F33F77}" destId="{C7668B4A-83B3-4857-9F20-59477CD21749}" srcOrd="15" destOrd="0" presId="urn:microsoft.com/office/officeart/2008/layout/LinedList"/>
    <dgm:cxn modelId="{A372B545-9C26-4839-8C00-A51D89867588}" type="presParOf" srcId="{50E8A4BF-83C8-4912-B8D2-1D9776F33F77}" destId="{3D03FDC8-94ED-4DCB-878B-396BC3A486DA}" srcOrd="16" destOrd="0" presId="urn:microsoft.com/office/officeart/2008/layout/LinedList"/>
    <dgm:cxn modelId="{7CCC2E4B-BEE6-4BDF-9266-E2ABE49B728E}" type="presParOf" srcId="{3D03FDC8-94ED-4DCB-878B-396BC3A486DA}" destId="{AEB4B808-4DA8-4203-A6BF-C51F4D7020F7}" srcOrd="0" destOrd="0" presId="urn:microsoft.com/office/officeart/2008/layout/LinedList"/>
    <dgm:cxn modelId="{DE465BD0-1794-4453-8DEE-0FEBE4CD00AD}" type="presParOf" srcId="{3D03FDC8-94ED-4DCB-878B-396BC3A486DA}" destId="{DC03D07C-6DB6-487C-A835-7733E815BD35}" srcOrd="1" destOrd="0" presId="urn:microsoft.com/office/officeart/2008/layout/LinedList"/>
    <dgm:cxn modelId="{F242640D-AC12-4A86-8807-040858904FC3}" type="presParOf" srcId="{3D03FDC8-94ED-4DCB-878B-396BC3A486DA}" destId="{601522D3-2763-4960-8EB4-8E3F44449FB1}" srcOrd="2" destOrd="0" presId="urn:microsoft.com/office/officeart/2008/layout/LinedList"/>
    <dgm:cxn modelId="{DE321A57-02C0-423A-ADE0-EE1E6254452D}" type="presParOf" srcId="{601522D3-2763-4960-8EB4-8E3F44449FB1}" destId="{0EE6CFE5-6D9E-449C-B3B1-EF27A7BD5E2F}" srcOrd="0" destOrd="0" presId="urn:microsoft.com/office/officeart/2008/layout/LinedList"/>
    <dgm:cxn modelId="{456C2310-B9BE-4FDE-842F-C4AC959488B9}" type="presParOf" srcId="{0EE6CFE5-6D9E-449C-B3B1-EF27A7BD5E2F}" destId="{B6063E5A-E8EF-49A6-A90A-122CC0D42D7F}" srcOrd="0" destOrd="0" presId="urn:microsoft.com/office/officeart/2008/layout/LinedList"/>
    <dgm:cxn modelId="{2F4270D8-CB9E-49EF-B767-8D8A11EAC9A3}" type="presParOf" srcId="{0EE6CFE5-6D9E-449C-B3B1-EF27A7BD5E2F}" destId="{96D14F17-0305-433F-AE0C-EE184B50BC43}" srcOrd="1" destOrd="0" presId="urn:microsoft.com/office/officeart/2008/layout/LinedList"/>
    <dgm:cxn modelId="{7CE11297-C07E-4E09-A553-8D2DAFF03E87}" type="presParOf" srcId="{0EE6CFE5-6D9E-449C-B3B1-EF27A7BD5E2F}" destId="{C3BA8500-5068-459C-AC18-CE541945C574}" srcOrd="2" destOrd="0" presId="urn:microsoft.com/office/officeart/2008/layout/LinedList"/>
    <dgm:cxn modelId="{A8D513A5-3A76-4408-AF03-EABE5CE6585B}" type="presParOf" srcId="{50E8A4BF-83C8-4912-B8D2-1D9776F33F77}" destId="{D3C9940B-3113-4E7B-8155-B07DA35BDC0A}" srcOrd="17" destOrd="0" presId="urn:microsoft.com/office/officeart/2008/layout/LinedList"/>
    <dgm:cxn modelId="{86CD3F05-74DC-4F2A-867E-45EBA4F60E65}" type="presParOf" srcId="{50E8A4BF-83C8-4912-B8D2-1D9776F33F77}" destId="{43CC6A99-73ED-4850-8987-F536498D183E}" srcOrd="18" destOrd="0" presId="urn:microsoft.com/office/officeart/2008/layout/LinedList"/>
    <dgm:cxn modelId="{2B7DA689-8DE5-49CB-8017-66BFAF0F4314}" type="presParOf" srcId="{50E8A4BF-83C8-4912-B8D2-1D9776F33F77}" destId="{2DF1C9A8-8F55-45D1-994D-E59A4E0E7239}" srcOrd="19" destOrd="0" presId="urn:microsoft.com/office/officeart/2008/layout/LinedList"/>
    <dgm:cxn modelId="{DF63CD12-B292-413F-87C2-F936FA652B0B}" type="presParOf" srcId="{2DF1C9A8-8F55-45D1-994D-E59A4E0E7239}" destId="{C89521FA-55E4-4BD6-AB35-E120879D3CBD}" srcOrd="0" destOrd="0" presId="urn:microsoft.com/office/officeart/2008/layout/LinedList"/>
    <dgm:cxn modelId="{6341504D-F0B8-4CA7-9EAD-4131335D5D91}" type="presParOf" srcId="{2DF1C9A8-8F55-45D1-994D-E59A4E0E7239}" destId="{4205D264-6233-4A4D-839D-E1A704BF8D58}" srcOrd="1" destOrd="0" presId="urn:microsoft.com/office/officeart/2008/layout/LinedList"/>
    <dgm:cxn modelId="{F4CF5166-7649-4A48-8964-4D59EE8B9E55}" type="presParOf" srcId="{2DF1C9A8-8F55-45D1-994D-E59A4E0E7239}" destId="{A98C351D-F1EC-4E75-87A8-CBDF8CBC2045}" srcOrd="2" destOrd="0" presId="urn:microsoft.com/office/officeart/2008/layout/LinedList"/>
    <dgm:cxn modelId="{64E1268F-F4A8-4479-B7FD-8F77EAF54614}" type="presParOf" srcId="{A98C351D-F1EC-4E75-87A8-CBDF8CBC2045}" destId="{BD6BF288-78C4-450D-BD88-3AB39EDB90BC}" srcOrd="0" destOrd="0" presId="urn:microsoft.com/office/officeart/2008/layout/LinedList"/>
    <dgm:cxn modelId="{DCC9E9B8-3AA1-458F-B928-5C83A4818D4E}" type="presParOf" srcId="{BD6BF288-78C4-450D-BD88-3AB39EDB90BC}" destId="{7BDACECB-9796-463C-81D0-97C9B5442AB8}" srcOrd="0" destOrd="0" presId="urn:microsoft.com/office/officeart/2008/layout/LinedList"/>
    <dgm:cxn modelId="{49FEF53A-FABD-43E7-8931-6EFB0F2B9274}" type="presParOf" srcId="{BD6BF288-78C4-450D-BD88-3AB39EDB90BC}" destId="{8FD41929-CF8B-4945-BBEF-F2A46687FFB6}" srcOrd="1" destOrd="0" presId="urn:microsoft.com/office/officeart/2008/layout/LinedList"/>
    <dgm:cxn modelId="{9425567B-03D3-46EA-93E0-67C66AED7AD8}" type="presParOf" srcId="{BD6BF288-78C4-450D-BD88-3AB39EDB90BC}" destId="{7AA721A6-0A3B-4E95-9254-590EA8FDAEE5}" srcOrd="2" destOrd="0" presId="urn:microsoft.com/office/officeart/2008/layout/LinedList"/>
    <dgm:cxn modelId="{F7DAE767-42ED-48BA-96FC-EF0623D16C68}" type="presParOf" srcId="{50E8A4BF-83C8-4912-B8D2-1D9776F33F77}" destId="{BA4C7C5B-752D-468C-A577-F52ECD124CB0}" srcOrd="20" destOrd="0" presId="urn:microsoft.com/office/officeart/2008/layout/LinedList"/>
    <dgm:cxn modelId="{5B94D4E4-68CE-4B0F-9058-FD70AF7B7511}" type="presParOf" srcId="{50E8A4BF-83C8-4912-B8D2-1D9776F33F77}" destId="{C1278ABA-C807-46F3-8E88-AD99803A4D42}" srcOrd="21" destOrd="0" presId="urn:microsoft.com/office/officeart/2008/layout/LinedList"/>
    <dgm:cxn modelId="{7570F200-D292-4CA7-8B77-8CAF94E966F5}" type="presParOf" srcId="{50E8A4BF-83C8-4912-B8D2-1D9776F33F77}" destId="{E099F7E4-4EA5-41EB-95BC-8245F630AB79}" srcOrd="22" destOrd="0" presId="urn:microsoft.com/office/officeart/2008/layout/LinedList"/>
    <dgm:cxn modelId="{D47FDFFC-F47C-4008-ABAD-C304E43F5BCA}" type="presParOf" srcId="{E099F7E4-4EA5-41EB-95BC-8245F630AB79}" destId="{3B7B7C64-E986-4914-B281-F485BD0E5382}" srcOrd="0" destOrd="0" presId="urn:microsoft.com/office/officeart/2008/layout/LinedList"/>
    <dgm:cxn modelId="{702991F2-8A5D-4425-9FB4-178F36D8BA30}" type="presParOf" srcId="{E099F7E4-4EA5-41EB-95BC-8245F630AB79}" destId="{2B823B80-6BE8-4E18-9F02-586DD8DC3F1B}" srcOrd="1" destOrd="0" presId="urn:microsoft.com/office/officeart/2008/layout/LinedList"/>
    <dgm:cxn modelId="{43CC0A10-A456-4003-8EA4-CCC8845608B7}" type="presParOf" srcId="{E099F7E4-4EA5-41EB-95BC-8245F630AB79}" destId="{0F430DA4-5992-48DF-BED9-841E6605FB45}" srcOrd="2" destOrd="0" presId="urn:microsoft.com/office/officeart/2008/layout/LinedList"/>
    <dgm:cxn modelId="{04685820-694E-4A72-AFF0-F7C4D168CF81}" type="presParOf" srcId="{0F430DA4-5992-48DF-BED9-841E6605FB45}" destId="{2202ABC9-3667-4BC8-8E6A-5220F4CA2E55}" srcOrd="0" destOrd="0" presId="urn:microsoft.com/office/officeart/2008/layout/LinedList"/>
    <dgm:cxn modelId="{6591336D-896C-47C9-8871-C4587CA00B8A}" type="presParOf" srcId="{2202ABC9-3667-4BC8-8E6A-5220F4CA2E55}" destId="{6F7783A9-4453-4E4A-B4D0-6B2DA663A5E8}" srcOrd="0" destOrd="0" presId="urn:microsoft.com/office/officeart/2008/layout/LinedList"/>
    <dgm:cxn modelId="{6AB1F81B-6CCB-4593-986C-F7F402CA4A1B}" type="presParOf" srcId="{2202ABC9-3667-4BC8-8E6A-5220F4CA2E55}" destId="{20C81364-C600-4958-9A46-1F42D2C220FE}" srcOrd="1" destOrd="0" presId="urn:microsoft.com/office/officeart/2008/layout/LinedList"/>
    <dgm:cxn modelId="{DC9918F5-0AB7-45FC-8145-CC68FFD8CD1F}" type="presParOf" srcId="{2202ABC9-3667-4BC8-8E6A-5220F4CA2E55}" destId="{64717EA8-02C4-4B2D-9D92-F70524114CB8}" srcOrd="2" destOrd="0" presId="urn:microsoft.com/office/officeart/2008/layout/LinedList"/>
    <dgm:cxn modelId="{E036E56B-3A8B-44C6-96E7-FC53356751B1}" type="presParOf" srcId="{50E8A4BF-83C8-4912-B8D2-1D9776F33F77}" destId="{1BE9D4FA-97EC-4FE5-B9DE-C211E3B1A648}" srcOrd="23" destOrd="0" presId="urn:microsoft.com/office/officeart/2008/layout/LinedList"/>
    <dgm:cxn modelId="{0AC3BF56-4D7A-4963-9294-39A0141EC35E}" type="presParOf" srcId="{50E8A4BF-83C8-4912-B8D2-1D9776F33F77}" destId="{720C81EF-990E-4BC0-966D-B42EFA2219BE}" srcOrd="24" destOrd="0" presId="urn:microsoft.com/office/officeart/2008/layout/LinedList"/>
    <dgm:cxn modelId="{14F4C246-A9DD-4D16-9110-B15D00EAE195}" type="presParOf" srcId="{50E8A4BF-83C8-4912-B8D2-1D9776F33F77}" destId="{E6CA8BE3-BB5D-433A-B1E1-296037FBE13E}" srcOrd="25" destOrd="0" presId="urn:microsoft.com/office/officeart/2008/layout/LinedList"/>
    <dgm:cxn modelId="{2C22DA21-C943-4BF1-A00B-C3C64ACB84B5}" type="presParOf" srcId="{E6CA8BE3-BB5D-433A-B1E1-296037FBE13E}" destId="{D4F2815B-8724-4BA6-8338-7DF71493980E}" srcOrd="0" destOrd="0" presId="urn:microsoft.com/office/officeart/2008/layout/LinedList"/>
    <dgm:cxn modelId="{C3CB459F-05AE-41D5-88F5-2B9407CA748A}" type="presParOf" srcId="{E6CA8BE3-BB5D-433A-B1E1-296037FBE13E}" destId="{E83465A0-B948-4D40-A8FD-D39E77A68FF2}" srcOrd="1" destOrd="0" presId="urn:microsoft.com/office/officeart/2008/layout/LinedList"/>
    <dgm:cxn modelId="{2ABB8F33-5846-42F5-96B7-036F790CAACA}" type="presParOf" srcId="{E6CA8BE3-BB5D-433A-B1E1-296037FBE13E}" destId="{5B183402-1943-4F6A-8D6C-7D3A944373FC}" srcOrd="2" destOrd="0" presId="urn:microsoft.com/office/officeart/2008/layout/LinedList"/>
    <dgm:cxn modelId="{F27181E8-8585-484E-8D37-E476EE3EB201}" type="presParOf" srcId="{5B183402-1943-4F6A-8D6C-7D3A944373FC}" destId="{B3FE594D-3A7B-42BD-9DFC-4AE2D68B39DE}" srcOrd="0" destOrd="0" presId="urn:microsoft.com/office/officeart/2008/layout/LinedList"/>
    <dgm:cxn modelId="{23945E03-2425-4885-B3C4-249FFB0E21B9}" type="presParOf" srcId="{B3FE594D-3A7B-42BD-9DFC-4AE2D68B39DE}" destId="{7548E8AF-8EF8-40F3-93DD-57B4712F85B1}" srcOrd="0" destOrd="0" presId="urn:microsoft.com/office/officeart/2008/layout/LinedList"/>
    <dgm:cxn modelId="{54918DCB-422E-4C40-BA33-0723FACB8C37}" type="presParOf" srcId="{B3FE594D-3A7B-42BD-9DFC-4AE2D68B39DE}" destId="{D6F891B1-9114-4FFD-8B3A-539385DA2EF3}" srcOrd="1" destOrd="0" presId="urn:microsoft.com/office/officeart/2008/layout/LinedList"/>
    <dgm:cxn modelId="{EAE058B2-D04A-44B7-B66F-B6C4E98AAB06}" type="presParOf" srcId="{B3FE594D-3A7B-42BD-9DFC-4AE2D68B39DE}" destId="{7D15CA23-1A6D-4071-914D-0C0683583581}" srcOrd="2" destOrd="0" presId="urn:microsoft.com/office/officeart/2008/layout/LinedList"/>
    <dgm:cxn modelId="{840565EB-2F92-4830-B7FC-A5778197BF82}" type="presParOf" srcId="{50E8A4BF-83C8-4912-B8D2-1D9776F33F77}" destId="{D2EE5266-98E2-4966-92AF-93A759FF0F88}" srcOrd="26" destOrd="0" presId="urn:microsoft.com/office/officeart/2008/layout/LinedList"/>
    <dgm:cxn modelId="{9B78CD6D-F882-41F1-8BA7-2E25339BD915}" type="presParOf" srcId="{50E8A4BF-83C8-4912-B8D2-1D9776F33F77}" destId="{A1FAB341-A0B0-427F-9318-D4343AD983F5}" srcOrd="27" destOrd="0" presId="urn:microsoft.com/office/officeart/2008/layout/LinedList"/>
    <dgm:cxn modelId="{7D497A1E-4AC1-4681-B36A-BC6222316175}" type="presParOf" srcId="{50E8A4BF-83C8-4912-B8D2-1D9776F33F77}" destId="{1A7AED8D-F29E-4745-ABCE-6704D6677CFC}" srcOrd="28" destOrd="0" presId="urn:microsoft.com/office/officeart/2008/layout/LinedList"/>
    <dgm:cxn modelId="{01C4827D-6721-4F3B-9A17-5B8733E6EEA2}" type="presParOf" srcId="{1A7AED8D-F29E-4745-ABCE-6704D6677CFC}" destId="{99705641-7E7C-45A2-8FDE-8000F39F1F22}" srcOrd="0" destOrd="0" presId="urn:microsoft.com/office/officeart/2008/layout/LinedList"/>
    <dgm:cxn modelId="{C7F09C13-0049-41DC-9922-9587B6E76DFA}" type="presParOf" srcId="{1A7AED8D-F29E-4745-ABCE-6704D6677CFC}" destId="{FA1AA668-7587-4060-8DC0-95B85C2E8817}" srcOrd="1" destOrd="0" presId="urn:microsoft.com/office/officeart/2008/layout/LinedList"/>
    <dgm:cxn modelId="{FF92EB46-FADA-4FFC-AAE5-274FC1EE4EF9}" type="presParOf" srcId="{1A7AED8D-F29E-4745-ABCE-6704D6677CFC}" destId="{D0537307-DCEB-4D9B-BB7D-5DB1DB83C046}" srcOrd="2" destOrd="0" presId="urn:microsoft.com/office/officeart/2008/layout/LinedList"/>
    <dgm:cxn modelId="{351182C5-34F4-45CC-82CE-002BA0B5395E}" type="presParOf" srcId="{D0537307-DCEB-4D9B-BB7D-5DB1DB83C046}" destId="{2CC63474-CA8B-4076-933A-F7A238CD36A2}" srcOrd="0" destOrd="0" presId="urn:microsoft.com/office/officeart/2008/layout/LinedList"/>
    <dgm:cxn modelId="{63D3A6B9-55B8-4626-B5F2-382DC22C0A06}" type="presParOf" srcId="{2CC63474-CA8B-4076-933A-F7A238CD36A2}" destId="{64B6964E-2758-49C2-AE24-B55D0758CF70}" srcOrd="0" destOrd="0" presId="urn:microsoft.com/office/officeart/2008/layout/LinedList"/>
    <dgm:cxn modelId="{5E219A60-F6F4-4419-B54B-5331611B0FC0}" type="presParOf" srcId="{2CC63474-CA8B-4076-933A-F7A238CD36A2}" destId="{80D65054-26F5-4B86-BC5B-6497AC27636A}" srcOrd="1" destOrd="0" presId="urn:microsoft.com/office/officeart/2008/layout/LinedList"/>
    <dgm:cxn modelId="{377460EC-89ED-4370-9218-DF4400460F83}" type="presParOf" srcId="{2CC63474-CA8B-4076-933A-F7A238CD36A2}" destId="{5A320058-F017-45FD-A103-5DAFD286F73D}" srcOrd="2" destOrd="0" presId="urn:microsoft.com/office/officeart/2008/layout/LinedList"/>
    <dgm:cxn modelId="{F6153E2C-6CF8-43E9-A8CF-9DD6A8168C80}" type="presParOf" srcId="{50E8A4BF-83C8-4912-B8D2-1D9776F33F77}" destId="{A10064E3-698F-41F6-ADA6-A2EA7049AE1E}" srcOrd="29" destOrd="0" presId="urn:microsoft.com/office/officeart/2008/layout/LinedList"/>
    <dgm:cxn modelId="{38BDCA6F-A962-4512-A2F8-07A4AAD36929}" type="presParOf" srcId="{50E8A4BF-83C8-4912-B8D2-1D9776F33F77}" destId="{D3298BB2-A3A4-49FE-B8F4-0BD735CB25D3}" srcOrd="30" destOrd="0" presId="urn:microsoft.com/office/officeart/2008/layout/LinedList"/>
    <dgm:cxn modelId="{9C7A46BF-2CD8-421E-BC85-EB3E4625DEDA}" type="presParOf" srcId="{50E8A4BF-83C8-4912-B8D2-1D9776F33F77}" destId="{8721FA35-FA7A-499A-AA72-2885A12C9A9D}" srcOrd="31" destOrd="0" presId="urn:microsoft.com/office/officeart/2008/layout/LinedList"/>
    <dgm:cxn modelId="{6A9CB7AC-C1D6-480F-BA1D-DBC0B936F562}" type="presParOf" srcId="{8721FA35-FA7A-499A-AA72-2885A12C9A9D}" destId="{ECDDB5D1-81C2-4C09-9F21-A913EF090B50}" srcOrd="0" destOrd="0" presId="urn:microsoft.com/office/officeart/2008/layout/LinedList"/>
    <dgm:cxn modelId="{6402B132-506B-4345-A0C0-C796A7F80D84}" type="presParOf" srcId="{8721FA35-FA7A-499A-AA72-2885A12C9A9D}" destId="{DA45054F-0246-4B78-B10F-980B1C6C91F9}" srcOrd="1" destOrd="0" presId="urn:microsoft.com/office/officeart/2008/layout/LinedList"/>
    <dgm:cxn modelId="{7EF02080-391B-4FCF-BBC2-4FC932DF3F0B}" type="presParOf" srcId="{8721FA35-FA7A-499A-AA72-2885A12C9A9D}" destId="{3D062A12-842B-483A-9606-C990928714A7}" srcOrd="2" destOrd="0" presId="urn:microsoft.com/office/officeart/2008/layout/LinedList"/>
    <dgm:cxn modelId="{2B3E64BC-83B2-4744-B967-CF1662A2254B}" type="presParOf" srcId="{3D062A12-842B-483A-9606-C990928714A7}" destId="{08C05BEA-0698-4621-8631-0684E86A0305}" srcOrd="0" destOrd="0" presId="urn:microsoft.com/office/officeart/2008/layout/LinedList"/>
    <dgm:cxn modelId="{1D828D5C-51F6-46B7-A01B-9D79FA6991D4}" type="presParOf" srcId="{08C05BEA-0698-4621-8631-0684E86A0305}" destId="{D1AE00E4-E4B5-4987-9B95-D3DC87F0245C}" srcOrd="0" destOrd="0" presId="urn:microsoft.com/office/officeart/2008/layout/LinedList"/>
    <dgm:cxn modelId="{44407F8C-C0EC-425C-9C32-99F413A6F203}" type="presParOf" srcId="{08C05BEA-0698-4621-8631-0684E86A0305}" destId="{D3C9CF69-1CDE-4E91-9B67-702CA7C821B7}" srcOrd="1" destOrd="0" presId="urn:microsoft.com/office/officeart/2008/layout/LinedList"/>
    <dgm:cxn modelId="{E62B926E-0F5B-454C-8F0F-A4A87A783062}" type="presParOf" srcId="{08C05BEA-0698-4621-8631-0684E86A0305}" destId="{97BE70EA-14BE-4CBB-9554-76A8C988C8E3}" srcOrd="2" destOrd="0" presId="urn:microsoft.com/office/officeart/2008/layout/LinedList"/>
    <dgm:cxn modelId="{CB3015A1-E379-40F1-9FA5-F903A161D54F}" type="presParOf" srcId="{50E8A4BF-83C8-4912-B8D2-1D9776F33F77}" destId="{64DB9E76-4E34-438F-854F-ECF5ED1846CE}" srcOrd="32" destOrd="0" presId="urn:microsoft.com/office/officeart/2008/layout/LinedList"/>
    <dgm:cxn modelId="{B2843524-747A-428F-B072-ED05D25C9AB7}" type="presParOf" srcId="{50E8A4BF-83C8-4912-B8D2-1D9776F33F77}" destId="{8B77F1F4-3060-4B9D-902E-8EBEC6470F53}" srcOrd="33" destOrd="0" presId="urn:microsoft.com/office/officeart/2008/layout/LinedList"/>
    <dgm:cxn modelId="{4E2EC540-3B25-4EAC-8159-ACEF3844ABAD}" type="presParOf" srcId="{50E8A4BF-83C8-4912-B8D2-1D9776F33F77}" destId="{AF4A1403-A07E-4679-9E9A-235B663760ED}" srcOrd="34" destOrd="0" presId="urn:microsoft.com/office/officeart/2008/layout/LinedList"/>
    <dgm:cxn modelId="{957ABCB2-6765-47BC-8269-AD5CE7E12CDB}" type="presParOf" srcId="{AF4A1403-A07E-4679-9E9A-235B663760ED}" destId="{665819E9-2A9A-4E7C-ADB8-7C07C7AF25AF}" srcOrd="0" destOrd="0" presId="urn:microsoft.com/office/officeart/2008/layout/LinedList"/>
    <dgm:cxn modelId="{11DF06E1-6EEB-4FD3-AFF9-0E23EBA7A56B}" type="presParOf" srcId="{AF4A1403-A07E-4679-9E9A-235B663760ED}" destId="{0C6642B9-F38F-43D6-9134-D53D49C459FF}" srcOrd="1" destOrd="0" presId="urn:microsoft.com/office/officeart/2008/layout/LinedList"/>
    <dgm:cxn modelId="{26A8C757-0A72-40F8-B2A1-1D6B1889A3EB}" type="presParOf" srcId="{AF4A1403-A07E-4679-9E9A-235B663760ED}" destId="{292D2213-AA18-4C4F-A6EC-FF4D4A6FCD04}" srcOrd="2" destOrd="0" presId="urn:microsoft.com/office/officeart/2008/layout/LinedList"/>
    <dgm:cxn modelId="{2A1152A8-EC5E-43C9-85D2-251DBDECDDE3}" type="presParOf" srcId="{292D2213-AA18-4C4F-A6EC-FF4D4A6FCD04}" destId="{21BA8C39-5342-4BF4-AFC7-95531E73B8C6}" srcOrd="0" destOrd="0" presId="urn:microsoft.com/office/officeart/2008/layout/LinedList"/>
    <dgm:cxn modelId="{FF57BB38-A5C3-48F1-96B1-1C85B9D5C7A2}" type="presParOf" srcId="{21BA8C39-5342-4BF4-AFC7-95531E73B8C6}" destId="{832230B5-AFC8-40F2-B258-B9C709D6F6E3}" srcOrd="0" destOrd="0" presId="urn:microsoft.com/office/officeart/2008/layout/LinedList"/>
    <dgm:cxn modelId="{C192B3F0-F482-4389-89EF-1A6E8BB5B4CC}" type="presParOf" srcId="{21BA8C39-5342-4BF4-AFC7-95531E73B8C6}" destId="{B8C704BC-D6FD-42F1-BC13-F4668B5D85B0}" srcOrd="1" destOrd="0" presId="urn:microsoft.com/office/officeart/2008/layout/LinedList"/>
    <dgm:cxn modelId="{DB4D3151-F42C-4F47-9759-A85DEFAA583E}" type="presParOf" srcId="{21BA8C39-5342-4BF4-AFC7-95531E73B8C6}" destId="{7BBF9788-3B9F-4E9D-A388-764EB44707FA}" srcOrd="2" destOrd="0" presId="urn:microsoft.com/office/officeart/2008/layout/LinedList"/>
    <dgm:cxn modelId="{EDF65017-79F3-4203-B1AE-359A4B956918}" type="presParOf" srcId="{50E8A4BF-83C8-4912-B8D2-1D9776F33F77}" destId="{942BA002-69BB-4AA8-85DD-2700ACDB7017}" srcOrd="35" destOrd="0" presId="urn:microsoft.com/office/officeart/2008/layout/LinedList"/>
    <dgm:cxn modelId="{F61E3E88-C365-4927-ADED-218F65C6141A}" type="presParOf" srcId="{50E8A4BF-83C8-4912-B8D2-1D9776F33F77}" destId="{D54BCFED-0252-4CAF-830B-14A4BDB013FD}" srcOrd="36" destOrd="0" presId="urn:microsoft.com/office/officeart/2008/layout/LinedList"/>
    <dgm:cxn modelId="{84CF6362-56D9-4F4F-9353-A8B5FEF68D71}" type="presParOf" srcId="{50E8A4BF-83C8-4912-B8D2-1D9776F33F77}" destId="{4E29B20E-918A-4355-9C60-A80B20E5AC5A}" srcOrd="37" destOrd="0" presId="urn:microsoft.com/office/officeart/2008/layout/LinedList"/>
    <dgm:cxn modelId="{2B372A1F-3218-46F9-BD06-F548367C3ACB}" type="presParOf" srcId="{4E29B20E-918A-4355-9C60-A80B20E5AC5A}" destId="{AB2ACB9F-E671-49A9-A70A-64E3D09D7CBB}" srcOrd="0" destOrd="0" presId="urn:microsoft.com/office/officeart/2008/layout/LinedList"/>
    <dgm:cxn modelId="{7134DC64-3098-46BF-995C-564593CEA936}" type="presParOf" srcId="{4E29B20E-918A-4355-9C60-A80B20E5AC5A}" destId="{E0DBA8C7-9CFD-466F-9F71-74F177DD4013}" srcOrd="1" destOrd="0" presId="urn:microsoft.com/office/officeart/2008/layout/LinedList"/>
    <dgm:cxn modelId="{CC4237CC-CCE0-4C31-A2EE-C8E45B7E0683}" type="presParOf" srcId="{4E29B20E-918A-4355-9C60-A80B20E5AC5A}" destId="{B261A3E9-FE6A-4699-A385-5D6FF0F9142D}" srcOrd="2" destOrd="0" presId="urn:microsoft.com/office/officeart/2008/layout/LinedList"/>
    <dgm:cxn modelId="{5F60FD0C-708D-4600-92D9-596E141DED48}" type="presParOf" srcId="{B261A3E9-FE6A-4699-A385-5D6FF0F9142D}" destId="{9C043AEF-7FED-4191-B376-39EAEEF5FC31}" srcOrd="0" destOrd="0" presId="urn:microsoft.com/office/officeart/2008/layout/LinedList"/>
    <dgm:cxn modelId="{F2906062-A8DE-49C1-A6D9-368191493203}" type="presParOf" srcId="{9C043AEF-7FED-4191-B376-39EAEEF5FC31}" destId="{8E01A307-8D74-498A-B00D-5230F6E18586}" srcOrd="0" destOrd="0" presId="urn:microsoft.com/office/officeart/2008/layout/LinedList"/>
    <dgm:cxn modelId="{DF61FB45-61FE-4E21-88F4-A46CD61E6F44}" type="presParOf" srcId="{9C043AEF-7FED-4191-B376-39EAEEF5FC31}" destId="{8F8B1629-4F7C-443B-B808-3CC9426A32F9}" srcOrd="1" destOrd="0" presId="urn:microsoft.com/office/officeart/2008/layout/LinedList"/>
    <dgm:cxn modelId="{F5E948B0-02FB-4284-B365-A8E406755BEE}" type="presParOf" srcId="{9C043AEF-7FED-4191-B376-39EAEEF5FC31}" destId="{F3C1D7EC-4180-4E3F-A812-CAF54FA93742}" srcOrd="2" destOrd="0" presId="urn:microsoft.com/office/officeart/2008/layout/LinedList"/>
    <dgm:cxn modelId="{5919F482-74BC-44FA-8697-16449905A5D4}" type="presParOf" srcId="{50E8A4BF-83C8-4912-B8D2-1D9776F33F77}" destId="{F3F787D1-0851-4275-A37A-4C762615F3A9}" srcOrd="38" destOrd="0" presId="urn:microsoft.com/office/officeart/2008/layout/LinedList"/>
    <dgm:cxn modelId="{2877F50F-05D3-4489-AF3D-40D32BD6DB96}" type="presParOf" srcId="{50E8A4BF-83C8-4912-B8D2-1D9776F33F77}" destId="{6E4DB185-5BEA-4493-B40F-65091FF0F106}" srcOrd="39" destOrd="0" presId="urn:microsoft.com/office/officeart/2008/layout/LinedList"/>
    <dgm:cxn modelId="{4501D1F7-BF6E-4DCA-B349-46A153B2B986}" type="presParOf" srcId="{50E8A4BF-83C8-4912-B8D2-1D9776F33F77}" destId="{E483DF0B-BED9-4533-9511-2778CCC3990F}" srcOrd="40" destOrd="0" presId="urn:microsoft.com/office/officeart/2008/layout/LinedList"/>
    <dgm:cxn modelId="{E57E0474-3DBB-4CB4-942F-49EE1051BDA8}" type="presParOf" srcId="{E483DF0B-BED9-4533-9511-2778CCC3990F}" destId="{D26ED44A-95FB-4B6F-B5FD-40984ACAEE1D}" srcOrd="0" destOrd="0" presId="urn:microsoft.com/office/officeart/2008/layout/LinedList"/>
    <dgm:cxn modelId="{74D3B319-E4ED-4DD7-B23F-26F131A1D16D}" type="presParOf" srcId="{E483DF0B-BED9-4533-9511-2778CCC3990F}" destId="{7D29CB6F-466A-4685-A0E0-9978692840D3}" srcOrd="1" destOrd="0" presId="urn:microsoft.com/office/officeart/2008/layout/LinedList"/>
    <dgm:cxn modelId="{8DCFC8B9-58E0-42AB-9B01-E6C442AADD81}" type="presParOf" srcId="{E483DF0B-BED9-4533-9511-2778CCC3990F}" destId="{42D45432-6751-421F-AB21-8DD384F451AA}" srcOrd="2" destOrd="0" presId="urn:microsoft.com/office/officeart/2008/layout/LinedList"/>
    <dgm:cxn modelId="{41F2DE1C-C725-4F7F-A278-89ED96106599}" type="presParOf" srcId="{42D45432-6751-421F-AB21-8DD384F451AA}" destId="{C9F8DF4C-5352-4247-8052-6B675ADFACA4}" srcOrd="0" destOrd="0" presId="urn:microsoft.com/office/officeart/2008/layout/LinedList"/>
    <dgm:cxn modelId="{2B4FD73A-1E7D-4A09-9A11-84E603AB7198}" type="presParOf" srcId="{C9F8DF4C-5352-4247-8052-6B675ADFACA4}" destId="{A2969943-E4B9-4F0E-ADDF-E1011144C84F}" srcOrd="0" destOrd="0" presId="urn:microsoft.com/office/officeart/2008/layout/LinedList"/>
    <dgm:cxn modelId="{AA9D28AD-51A0-42D5-92F2-D1A72956B370}" type="presParOf" srcId="{C9F8DF4C-5352-4247-8052-6B675ADFACA4}" destId="{BF20507F-D517-4299-8691-580524D65B3A}" srcOrd="1" destOrd="0" presId="urn:microsoft.com/office/officeart/2008/layout/LinedList"/>
    <dgm:cxn modelId="{603FDE4E-1511-4127-8662-56C78C092828}" type="presParOf" srcId="{C9F8DF4C-5352-4247-8052-6B675ADFACA4}" destId="{3565A778-242D-499E-B359-F7020DF4A67C}" srcOrd="2" destOrd="0" presId="urn:microsoft.com/office/officeart/2008/layout/LinedList"/>
    <dgm:cxn modelId="{FFEA01A3-D6D3-430F-BCAB-86FA2E10E58F}" type="presParOf" srcId="{50E8A4BF-83C8-4912-B8D2-1D9776F33F77}" destId="{F5A16D3B-70CD-49EA-A81A-65121193B253}" srcOrd="41" destOrd="0" presId="urn:microsoft.com/office/officeart/2008/layout/LinedList"/>
    <dgm:cxn modelId="{ABA387FB-9149-48A0-B7EB-B2DED4505FEC}" type="presParOf" srcId="{50E8A4BF-83C8-4912-B8D2-1D9776F33F77}" destId="{AA306BD2-4D74-4B66-973C-9ACEC64C2058}" srcOrd="42" destOrd="0" presId="urn:microsoft.com/office/officeart/2008/layout/LinedList"/>
    <dgm:cxn modelId="{E05B0046-245B-4824-951C-98FF73A92933}" type="presParOf" srcId="{50E8A4BF-83C8-4912-B8D2-1D9776F33F77}" destId="{9EC1DFF8-982A-45AF-BD3A-2D3AD946D9DA}" srcOrd="43" destOrd="0" presId="urn:microsoft.com/office/officeart/2008/layout/LinedList"/>
    <dgm:cxn modelId="{23173949-BB8E-47F8-919C-C36D51F31E84}" type="presParOf" srcId="{9EC1DFF8-982A-45AF-BD3A-2D3AD946D9DA}" destId="{7A250EFC-D32B-4F80-89A2-0D4739AB757A}" srcOrd="0" destOrd="0" presId="urn:microsoft.com/office/officeart/2008/layout/LinedList"/>
    <dgm:cxn modelId="{E5F714A5-0FB4-47A8-9368-9483E0889041}" type="presParOf" srcId="{9EC1DFF8-982A-45AF-BD3A-2D3AD946D9DA}" destId="{7C155AE3-33FA-40FF-B4E7-CA1D931DBE78}" srcOrd="1" destOrd="0" presId="urn:microsoft.com/office/officeart/2008/layout/LinedList"/>
    <dgm:cxn modelId="{6D0752A5-9132-4936-B960-04702E2C81DE}" type="presParOf" srcId="{9EC1DFF8-982A-45AF-BD3A-2D3AD946D9DA}" destId="{6A3C50C3-DBB4-4684-9E65-6E43EF06BC44}" srcOrd="2" destOrd="0" presId="urn:microsoft.com/office/officeart/2008/layout/LinedList"/>
    <dgm:cxn modelId="{2CDE4F13-EDAE-4DA0-B56D-F07ED0BB2F06}" type="presParOf" srcId="{6A3C50C3-DBB4-4684-9E65-6E43EF06BC44}" destId="{E409D19C-7FEC-4E6C-B02F-07179CC2702B}" srcOrd="0" destOrd="0" presId="urn:microsoft.com/office/officeart/2008/layout/LinedList"/>
    <dgm:cxn modelId="{B0D56AC0-1240-479E-B126-04F60E7007CB}" type="presParOf" srcId="{E409D19C-7FEC-4E6C-B02F-07179CC2702B}" destId="{A79A2557-B506-4772-BCE6-89AC4B2C91AB}" srcOrd="0" destOrd="0" presId="urn:microsoft.com/office/officeart/2008/layout/LinedList"/>
    <dgm:cxn modelId="{96641F08-F4A6-4CE2-82F1-4B42FBBB4518}" type="presParOf" srcId="{E409D19C-7FEC-4E6C-B02F-07179CC2702B}" destId="{5908BCAC-D86C-427F-8E42-C90F886149F4}" srcOrd="1" destOrd="0" presId="urn:microsoft.com/office/officeart/2008/layout/LinedList"/>
    <dgm:cxn modelId="{397BB78F-46AE-4C11-B08C-D42839008E77}" type="presParOf" srcId="{E409D19C-7FEC-4E6C-B02F-07179CC2702B}" destId="{00E2E51B-5637-40A1-BD18-0BFFC92FB538}" srcOrd="2" destOrd="0" presId="urn:microsoft.com/office/officeart/2008/layout/LinedList"/>
    <dgm:cxn modelId="{23BF7D54-AE1C-4E35-B453-4E2CC15C3014}" type="presParOf" srcId="{50E8A4BF-83C8-4912-B8D2-1D9776F33F77}" destId="{B42F8F6D-3932-4EE6-A13E-7FA3BF5858D0}" srcOrd="44" destOrd="0" presId="urn:microsoft.com/office/officeart/2008/layout/LinedList"/>
    <dgm:cxn modelId="{CB03E906-FD4A-42DC-8DCD-20B5D90FCDCC}" type="presParOf" srcId="{50E8A4BF-83C8-4912-B8D2-1D9776F33F77}" destId="{69151C06-898C-4562-B6EA-47F79F559F28}" srcOrd="45" destOrd="0" presId="urn:microsoft.com/office/officeart/2008/layout/LinedList"/>
    <dgm:cxn modelId="{CE3CC3A0-A356-41D4-8F55-DD77FEA8380F}" type="presParOf" srcId="{50E8A4BF-83C8-4912-B8D2-1D9776F33F77}" destId="{3DD834BB-0DE5-4175-80BA-57EBE09AD4E3}" srcOrd="46" destOrd="0" presId="urn:microsoft.com/office/officeart/2008/layout/LinedList"/>
    <dgm:cxn modelId="{145CB4F8-04A4-4E05-AB8A-FF95FC03043D}" type="presParOf" srcId="{3DD834BB-0DE5-4175-80BA-57EBE09AD4E3}" destId="{7D774EB1-820E-4EBE-B5AC-5856F8692728}" srcOrd="0" destOrd="0" presId="urn:microsoft.com/office/officeart/2008/layout/LinedList"/>
    <dgm:cxn modelId="{49A73E61-FF9E-432F-8540-E5A6B98A287B}" type="presParOf" srcId="{3DD834BB-0DE5-4175-80BA-57EBE09AD4E3}" destId="{EC8D4643-167B-4CE0-A2CC-8D8699B290A9}" srcOrd="1" destOrd="0" presId="urn:microsoft.com/office/officeart/2008/layout/LinedList"/>
    <dgm:cxn modelId="{580E9D48-93AD-42FE-968B-196DB405326B}" type="presParOf" srcId="{3DD834BB-0DE5-4175-80BA-57EBE09AD4E3}" destId="{CDEE29F0-4C54-487C-89EA-49FE0D6F8F99}" srcOrd="2" destOrd="0" presId="urn:microsoft.com/office/officeart/2008/layout/LinedList"/>
    <dgm:cxn modelId="{7DA6E040-76A9-4BB8-9969-DA107D7AB37D}" type="presParOf" srcId="{CDEE29F0-4C54-487C-89EA-49FE0D6F8F99}" destId="{5F85715E-CB92-4022-B948-F573AC397ABB}" srcOrd="0" destOrd="0" presId="urn:microsoft.com/office/officeart/2008/layout/LinedList"/>
    <dgm:cxn modelId="{70903B51-6111-4DBB-AA94-B72D02E3F974}" type="presParOf" srcId="{5F85715E-CB92-4022-B948-F573AC397ABB}" destId="{8CE8555A-A534-4994-8FDC-A6EFB04DDA32}" srcOrd="0" destOrd="0" presId="urn:microsoft.com/office/officeart/2008/layout/LinedList"/>
    <dgm:cxn modelId="{031D0BD7-A514-4691-9377-BDD387822368}" type="presParOf" srcId="{5F85715E-CB92-4022-B948-F573AC397ABB}" destId="{A71EE16B-AF85-41B1-B951-62AF03A251DD}" srcOrd="1" destOrd="0" presId="urn:microsoft.com/office/officeart/2008/layout/LinedList"/>
    <dgm:cxn modelId="{85E45613-0793-417D-9713-891ACB1CB2F5}" type="presParOf" srcId="{5F85715E-CB92-4022-B948-F573AC397ABB}" destId="{1886519E-5B46-46AE-9A0E-F8D95E009021}" srcOrd="2" destOrd="0" presId="urn:microsoft.com/office/officeart/2008/layout/LinedList"/>
    <dgm:cxn modelId="{00D36637-ED6A-4446-8822-A53C63353330}" type="presParOf" srcId="{50E8A4BF-83C8-4912-B8D2-1D9776F33F77}" destId="{91A28FA5-DDFB-47CB-8368-7065F4C90343}" srcOrd="47" destOrd="0" presId="urn:microsoft.com/office/officeart/2008/layout/LinedList"/>
    <dgm:cxn modelId="{05DC8FB8-CDF7-41BF-B273-625B5A947473}" type="presParOf" srcId="{50E8A4BF-83C8-4912-B8D2-1D9776F33F77}" destId="{7163B7A0-6D52-4650-9455-9DCED15EBCEC}" srcOrd="48" destOrd="0" presId="urn:microsoft.com/office/officeart/2008/layout/LinedList"/>
    <dgm:cxn modelId="{4F35074C-6347-459C-833A-3C1A2A53CF8F}" type="presParOf" srcId="{50E8A4BF-83C8-4912-B8D2-1D9776F33F77}" destId="{5DA989F0-217A-4362-9D7E-6E5150E0B37E}" srcOrd="49" destOrd="0" presId="urn:microsoft.com/office/officeart/2008/layout/LinedList"/>
    <dgm:cxn modelId="{46A4D3B8-1DF4-4915-B035-CDECF36DE7EF}" type="presParOf" srcId="{5DA989F0-217A-4362-9D7E-6E5150E0B37E}" destId="{FE39C31D-EA95-4A7A-ABB0-C1FFCD33D7EA}" srcOrd="0" destOrd="0" presId="urn:microsoft.com/office/officeart/2008/layout/LinedList"/>
    <dgm:cxn modelId="{E37AB839-942F-4655-87A4-61D4827E81D4}" type="presParOf" srcId="{5DA989F0-217A-4362-9D7E-6E5150E0B37E}" destId="{BB3B3A0A-611A-4306-8E8E-618B17D92516}" srcOrd="1" destOrd="0" presId="urn:microsoft.com/office/officeart/2008/layout/LinedList"/>
    <dgm:cxn modelId="{8762AE7C-8B8B-4C4F-8EC9-14DC19FD0E84}" type="presParOf" srcId="{5DA989F0-217A-4362-9D7E-6E5150E0B37E}" destId="{2C9124B9-CEB3-447F-B64D-1B0A89EA9717}" srcOrd="2" destOrd="0" presId="urn:microsoft.com/office/officeart/2008/layout/LinedList"/>
    <dgm:cxn modelId="{E859E140-3F23-4216-8719-86350D8B8F26}" type="presParOf" srcId="{2C9124B9-CEB3-447F-B64D-1B0A89EA9717}" destId="{99C3276E-C8CC-47F1-A7DB-7A0A3DB7EF11}" srcOrd="0" destOrd="0" presId="urn:microsoft.com/office/officeart/2008/layout/LinedList"/>
    <dgm:cxn modelId="{2D99F47F-6606-49CC-8BB2-3292D3AF38D0}" type="presParOf" srcId="{99C3276E-C8CC-47F1-A7DB-7A0A3DB7EF11}" destId="{3DC69594-62C7-43CB-88B5-7707C02BED1A}" srcOrd="0" destOrd="0" presId="urn:microsoft.com/office/officeart/2008/layout/LinedList"/>
    <dgm:cxn modelId="{4F7DA82C-8F86-4681-8DA5-10122FF37B2A}" type="presParOf" srcId="{99C3276E-C8CC-47F1-A7DB-7A0A3DB7EF11}" destId="{D174AB27-2C74-4D96-8A05-CBE864026AC2}" srcOrd="1" destOrd="0" presId="urn:microsoft.com/office/officeart/2008/layout/LinedList"/>
    <dgm:cxn modelId="{EC1E67A7-45FA-40E8-8854-42F483AD0258}" type="presParOf" srcId="{99C3276E-C8CC-47F1-A7DB-7A0A3DB7EF11}" destId="{68B7C3DC-0C2C-4CF9-B2F9-DF3F4E621B5A}" srcOrd="2" destOrd="0" presId="urn:microsoft.com/office/officeart/2008/layout/LinedList"/>
    <dgm:cxn modelId="{933D5586-26DF-429D-89E1-9869884441C1}" type="presParOf" srcId="{50E8A4BF-83C8-4912-B8D2-1D9776F33F77}" destId="{A069DF5A-5CB8-41BD-A8E1-77DBC12FE04E}" srcOrd="50" destOrd="0" presId="urn:microsoft.com/office/officeart/2008/layout/LinedList"/>
    <dgm:cxn modelId="{0ED1B56D-084B-4239-B2BE-8893C7EC1409}" type="presParOf" srcId="{50E8A4BF-83C8-4912-B8D2-1D9776F33F77}" destId="{39DF0188-0BA0-45FD-B7C4-BAFC4832D4DB}" srcOrd="5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664DF-B007-42EF-815C-08735395E29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F6670-1C19-468F-9A46-DED9576D7A7E}">
      <dgm:prSet phldrT="[Text]"/>
      <dgm:spPr/>
      <dgm:t>
        <a:bodyPr/>
        <a:lstStyle/>
        <a:p>
          <a:r>
            <a:rPr lang="en-US" dirty="0"/>
            <a:t>Register CR3 (pointer to the Page Directory)</a:t>
          </a:r>
        </a:p>
      </dgm:t>
    </dgm:pt>
    <dgm:pt modelId="{FA8759EB-28FF-480F-9639-F4753A393F49}" type="parTrans" cxnId="{97AB64A5-0478-46B7-AD86-8BF8058FDCDC}">
      <dgm:prSet/>
      <dgm:spPr/>
      <dgm:t>
        <a:bodyPr/>
        <a:lstStyle/>
        <a:p>
          <a:endParaRPr lang="en-US"/>
        </a:p>
      </dgm:t>
    </dgm:pt>
    <dgm:pt modelId="{890213DC-0CBD-46B3-84D4-7961963D55F0}" type="sibTrans" cxnId="{97AB64A5-0478-46B7-AD86-8BF8058FDCDC}">
      <dgm:prSet/>
      <dgm:spPr/>
      <dgm:t>
        <a:bodyPr/>
        <a:lstStyle/>
        <a:p>
          <a:endParaRPr lang="en-US"/>
        </a:p>
      </dgm:t>
    </dgm:pt>
    <dgm:pt modelId="{7C7D172D-BCC3-42EE-8878-D90E617601F8}" type="asst">
      <dgm:prSet phldrT="[Text]"/>
      <dgm:spPr/>
      <dgm:t>
        <a:bodyPr/>
        <a:lstStyle/>
        <a:p>
          <a:r>
            <a:rPr lang="en-US" dirty="0"/>
            <a:t>Page Directory</a:t>
          </a:r>
        </a:p>
      </dgm:t>
    </dgm:pt>
    <dgm:pt modelId="{2DB84F1E-067F-4471-82A6-040CC9205952}" type="parTrans" cxnId="{01C95DE6-3EDE-4CFE-9AA6-55A8C2FAF9EA}">
      <dgm:prSet/>
      <dgm:spPr/>
      <dgm:t>
        <a:bodyPr/>
        <a:lstStyle/>
        <a:p>
          <a:endParaRPr lang="en-US"/>
        </a:p>
      </dgm:t>
    </dgm:pt>
    <dgm:pt modelId="{ECA2929A-2782-4630-BE36-2ED65F96429E}" type="sibTrans" cxnId="{01C95DE6-3EDE-4CFE-9AA6-55A8C2FAF9EA}">
      <dgm:prSet/>
      <dgm:spPr/>
      <dgm:t>
        <a:bodyPr/>
        <a:lstStyle/>
        <a:p>
          <a:endParaRPr lang="en-US"/>
        </a:p>
      </dgm:t>
    </dgm:pt>
    <dgm:pt modelId="{5D60A539-6FBF-4FAC-A78F-72971FBCFB6F}" type="asst">
      <dgm:prSet phldrT="[Text]"/>
      <dgm:spPr/>
      <dgm:t>
        <a:bodyPr/>
        <a:lstStyle/>
        <a:p>
          <a:r>
            <a:rPr lang="en-US" dirty="0"/>
            <a:t>Page Table</a:t>
          </a:r>
          <a:br>
            <a:rPr lang="en-US" dirty="0"/>
          </a:br>
          <a:r>
            <a:rPr lang="en-US" dirty="0"/>
            <a:t>1</a:t>
          </a:r>
        </a:p>
      </dgm:t>
    </dgm:pt>
    <dgm:pt modelId="{136C40EA-40C6-4C50-8AE0-89F0838E2182}" type="parTrans" cxnId="{9389094B-FB3D-4034-B00C-D983B8EF3AE8}">
      <dgm:prSet/>
      <dgm:spPr/>
      <dgm:t>
        <a:bodyPr/>
        <a:lstStyle/>
        <a:p>
          <a:endParaRPr lang="en-US"/>
        </a:p>
      </dgm:t>
    </dgm:pt>
    <dgm:pt modelId="{DDEF8A60-FA0E-439E-A8AE-256EE8B53734}" type="sibTrans" cxnId="{9389094B-FB3D-4034-B00C-D983B8EF3AE8}">
      <dgm:prSet/>
      <dgm:spPr/>
      <dgm:t>
        <a:bodyPr/>
        <a:lstStyle/>
        <a:p>
          <a:endParaRPr lang="en-US"/>
        </a:p>
      </dgm:t>
    </dgm:pt>
    <dgm:pt modelId="{6F8C470E-9F27-4BEA-B448-7F810B8B9776}" type="asst">
      <dgm:prSet phldrT="[Text]"/>
      <dgm:spPr/>
      <dgm:t>
        <a:bodyPr/>
        <a:lstStyle/>
        <a:p>
          <a:r>
            <a:rPr lang="en-US" dirty="0"/>
            <a:t>Page Table</a:t>
          </a:r>
          <a:br>
            <a:rPr lang="en-US" dirty="0"/>
          </a:br>
          <a:r>
            <a:rPr lang="en-US" dirty="0"/>
            <a:t>2</a:t>
          </a:r>
        </a:p>
      </dgm:t>
    </dgm:pt>
    <dgm:pt modelId="{6DD8B16C-B669-43E7-A354-0A9898398B9F}" type="parTrans" cxnId="{4B5C11C6-7319-4D31-87BE-686856BB0A1A}">
      <dgm:prSet/>
      <dgm:spPr/>
      <dgm:t>
        <a:bodyPr/>
        <a:lstStyle/>
        <a:p>
          <a:endParaRPr lang="en-US"/>
        </a:p>
      </dgm:t>
    </dgm:pt>
    <dgm:pt modelId="{4760AC92-C6DF-4824-A7C7-86F24B3407EE}" type="sibTrans" cxnId="{4B5C11C6-7319-4D31-87BE-686856BB0A1A}">
      <dgm:prSet/>
      <dgm:spPr/>
      <dgm:t>
        <a:bodyPr/>
        <a:lstStyle/>
        <a:p>
          <a:endParaRPr lang="en-US"/>
        </a:p>
      </dgm:t>
    </dgm:pt>
    <dgm:pt modelId="{12815693-D2E9-4C00-A9F4-42C92BACC468}" type="asst">
      <dgm:prSet phldrT="[Text]"/>
      <dgm:spPr/>
      <dgm:t>
        <a:bodyPr/>
        <a:lstStyle/>
        <a:p>
          <a:r>
            <a:rPr lang="en-US" dirty="0"/>
            <a:t>Page Table</a:t>
          </a:r>
          <a:br>
            <a:rPr lang="en-US" dirty="0"/>
          </a:br>
          <a:r>
            <a:rPr lang="en-US" dirty="0"/>
            <a:t>3</a:t>
          </a:r>
        </a:p>
      </dgm:t>
    </dgm:pt>
    <dgm:pt modelId="{49903853-2298-4F70-98B5-170D4AF91F89}" type="parTrans" cxnId="{404ABF14-AC83-43A8-A300-FDCA22525640}">
      <dgm:prSet/>
      <dgm:spPr/>
      <dgm:t>
        <a:bodyPr/>
        <a:lstStyle/>
        <a:p>
          <a:endParaRPr lang="en-US"/>
        </a:p>
      </dgm:t>
    </dgm:pt>
    <dgm:pt modelId="{4938FEF7-03D9-4839-9670-B261D20998B2}" type="sibTrans" cxnId="{404ABF14-AC83-43A8-A300-FDCA22525640}">
      <dgm:prSet/>
      <dgm:spPr/>
      <dgm:t>
        <a:bodyPr/>
        <a:lstStyle/>
        <a:p>
          <a:endParaRPr lang="en-US"/>
        </a:p>
      </dgm:t>
    </dgm:pt>
    <dgm:pt modelId="{093B0DCD-BDB1-48B6-936F-DBFF88247B89}" type="asst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8C087C0-3352-4CE0-9F2B-BBB3BB5C685D}" type="parTrans" cxnId="{E2F1F0D1-C472-43CA-92DA-B7E361B7807B}">
      <dgm:prSet/>
      <dgm:spPr/>
      <dgm:t>
        <a:bodyPr/>
        <a:lstStyle/>
        <a:p>
          <a:endParaRPr lang="en-US"/>
        </a:p>
      </dgm:t>
    </dgm:pt>
    <dgm:pt modelId="{C8986CBE-C7F3-4AB9-AA65-C623171DCF43}" type="sibTrans" cxnId="{E2F1F0D1-C472-43CA-92DA-B7E361B7807B}">
      <dgm:prSet/>
      <dgm:spPr/>
      <dgm:t>
        <a:bodyPr/>
        <a:lstStyle/>
        <a:p>
          <a:endParaRPr lang="en-US"/>
        </a:p>
      </dgm:t>
    </dgm:pt>
    <dgm:pt modelId="{42B2F7AE-104B-43D1-B989-0ADAF3087E93}" type="asst">
      <dgm:prSet phldrT="[Text]"/>
      <dgm:spPr/>
      <dgm:t>
        <a:bodyPr/>
        <a:lstStyle/>
        <a:p>
          <a:r>
            <a:rPr lang="en-US" dirty="0"/>
            <a:t>Page Table</a:t>
          </a:r>
          <a:br>
            <a:rPr lang="en-US" dirty="0"/>
          </a:br>
          <a:r>
            <a:rPr lang="en-US" dirty="0"/>
            <a:t>1024</a:t>
          </a:r>
        </a:p>
      </dgm:t>
    </dgm:pt>
    <dgm:pt modelId="{A96075D5-DBDE-40F3-98C9-DF3C15C38082}" type="parTrans" cxnId="{7F77D432-BA51-4D22-9000-29795B0AF0ED}">
      <dgm:prSet/>
      <dgm:spPr/>
    </dgm:pt>
    <dgm:pt modelId="{67E2C9EB-3764-4393-847D-99D4DA74577B}" type="sibTrans" cxnId="{7F77D432-BA51-4D22-9000-29795B0AF0ED}">
      <dgm:prSet/>
      <dgm:spPr/>
    </dgm:pt>
    <dgm:pt modelId="{3DFECE5E-1B5C-4789-8AB3-A9DC9D3BBA1C}" type="pres">
      <dgm:prSet presAssocID="{5DB664DF-B007-42EF-815C-08735395E29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558EDF-02DD-4533-9644-10F96A91ED16}" type="pres">
      <dgm:prSet presAssocID="{5DB664DF-B007-42EF-815C-08735395E293}" presName="hierFlow" presStyleCnt="0"/>
      <dgm:spPr/>
    </dgm:pt>
    <dgm:pt modelId="{042C1955-4FA0-4ED5-98B5-7DBA54E27993}" type="pres">
      <dgm:prSet presAssocID="{5DB664DF-B007-42EF-815C-08735395E29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61B98B-D450-484E-9589-357F57E01DA8}" type="pres">
      <dgm:prSet presAssocID="{863F6670-1C19-468F-9A46-DED9576D7A7E}" presName="Name14" presStyleCnt="0"/>
      <dgm:spPr/>
    </dgm:pt>
    <dgm:pt modelId="{4401C438-CF95-46A9-9B16-E092B1590FD9}" type="pres">
      <dgm:prSet presAssocID="{863F6670-1C19-468F-9A46-DED9576D7A7E}" presName="level1Shape" presStyleLbl="node0" presStyleIdx="0" presStyleCnt="1">
        <dgm:presLayoutVars>
          <dgm:chPref val="3"/>
        </dgm:presLayoutVars>
      </dgm:prSet>
      <dgm:spPr/>
    </dgm:pt>
    <dgm:pt modelId="{472847CD-2B20-4F7D-AED9-75D42B69CC36}" type="pres">
      <dgm:prSet presAssocID="{863F6670-1C19-468F-9A46-DED9576D7A7E}" presName="hierChild2" presStyleCnt="0"/>
      <dgm:spPr/>
    </dgm:pt>
    <dgm:pt modelId="{BFCC353A-51D1-469E-831F-8A799988E0D5}" type="pres">
      <dgm:prSet presAssocID="{2DB84F1E-067F-4471-82A6-040CC9205952}" presName="Name19" presStyleLbl="parChTrans1D2" presStyleIdx="0" presStyleCnt="1"/>
      <dgm:spPr/>
    </dgm:pt>
    <dgm:pt modelId="{26F7B097-B7DE-4619-ADCB-043BE1949F77}" type="pres">
      <dgm:prSet presAssocID="{7C7D172D-BCC3-42EE-8878-D90E617601F8}" presName="Name21" presStyleCnt="0"/>
      <dgm:spPr/>
    </dgm:pt>
    <dgm:pt modelId="{7A006FCA-3DA9-43D2-92CF-61527F0B5F64}" type="pres">
      <dgm:prSet presAssocID="{7C7D172D-BCC3-42EE-8878-D90E617601F8}" presName="level2Shape" presStyleLbl="asst1" presStyleIdx="0" presStyleCnt="6"/>
      <dgm:spPr/>
    </dgm:pt>
    <dgm:pt modelId="{15FB6D8F-8F2D-4C04-BBC2-B38758DEF94F}" type="pres">
      <dgm:prSet presAssocID="{7C7D172D-BCC3-42EE-8878-D90E617601F8}" presName="hierChild3" presStyleCnt="0"/>
      <dgm:spPr/>
    </dgm:pt>
    <dgm:pt modelId="{2B5AC808-D860-4183-AE27-5CC72F673FB2}" type="pres">
      <dgm:prSet presAssocID="{136C40EA-40C6-4C50-8AE0-89F0838E2182}" presName="Name19" presStyleLbl="parChTrans1D3" presStyleIdx="0" presStyleCnt="5"/>
      <dgm:spPr/>
    </dgm:pt>
    <dgm:pt modelId="{D345FF38-770B-4D9C-9916-5F4084875308}" type="pres">
      <dgm:prSet presAssocID="{5D60A539-6FBF-4FAC-A78F-72971FBCFB6F}" presName="Name21" presStyleCnt="0"/>
      <dgm:spPr/>
    </dgm:pt>
    <dgm:pt modelId="{E29F594F-E83A-40F2-95FF-4F487A12FE85}" type="pres">
      <dgm:prSet presAssocID="{5D60A539-6FBF-4FAC-A78F-72971FBCFB6F}" presName="level2Shape" presStyleLbl="asst1" presStyleIdx="1" presStyleCnt="6"/>
      <dgm:spPr/>
    </dgm:pt>
    <dgm:pt modelId="{5C076B74-D4FE-4487-B828-CBEDAE2457C5}" type="pres">
      <dgm:prSet presAssocID="{5D60A539-6FBF-4FAC-A78F-72971FBCFB6F}" presName="hierChild3" presStyleCnt="0"/>
      <dgm:spPr/>
    </dgm:pt>
    <dgm:pt modelId="{6CBCC2B0-53B5-4D14-8D82-E5B439A4BEB6}" type="pres">
      <dgm:prSet presAssocID="{6DD8B16C-B669-43E7-A354-0A9898398B9F}" presName="Name19" presStyleLbl="parChTrans1D3" presStyleIdx="1" presStyleCnt="5"/>
      <dgm:spPr/>
    </dgm:pt>
    <dgm:pt modelId="{5D167E4C-7C07-453F-B774-3BAC36FA0B0A}" type="pres">
      <dgm:prSet presAssocID="{6F8C470E-9F27-4BEA-B448-7F810B8B9776}" presName="Name21" presStyleCnt="0"/>
      <dgm:spPr/>
    </dgm:pt>
    <dgm:pt modelId="{19BAEBB7-09FD-4BD7-99EB-A64827A99B6D}" type="pres">
      <dgm:prSet presAssocID="{6F8C470E-9F27-4BEA-B448-7F810B8B9776}" presName="level2Shape" presStyleLbl="asst1" presStyleIdx="2" presStyleCnt="6"/>
      <dgm:spPr/>
    </dgm:pt>
    <dgm:pt modelId="{F7F8F760-8656-4C43-9C0A-1B055972A542}" type="pres">
      <dgm:prSet presAssocID="{6F8C470E-9F27-4BEA-B448-7F810B8B9776}" presName="hierChild3" presStyleCnt="0"/>
      <dgm:spPr/>
    </dgm:pt>
    <dgm:pt modelId="{F416BF39-EC7B-4032-8DE8-1970A26E2C76}" type="pres">
      <dgm:prSet presAssocID="{49903853-2298-4F70-98B5-170D4AF91F89}" presName="Name19" presStyleLbl="parChTrans1D3" presStyleIdx="2" presStyleCnt="5"/>
      <dgm:spPr/>
    </dgm:pt>
    <dgm:pt modelId="{10F4A9DA-E0F5-49C2-9C51-2E9E3F3BFA03}" type="pres">
      <dgm:prSet presAssocID="{12815693-D2E9-4C00-A9F4-42C92BACC468}" presName="Name21" presStyleCnt="0"/>
      <dgm:spPr/>
    </dgm:pt>
    <dgm:pt modelId="{192D5B07-FB90-488A-B61B-4133BC9720A4}" type="pres">
      <dgm:prSet presAssocID="{12815693-D2E9-4C00-A9F4-42C92BACC468}" presName="level2Shape" presStyleLbl="asst1" presStyleIdx="3" presStyleCnt="6"/>
      <dgm:spPr/>
    </dgm:pt>
    <dgm:pt modelId="{29382866-CE13-4033-80A4-E0E2CAC5ADEF}" type="pres">
      <dgm:prSet presAssocID="{12815693-D2E9-4C00-A9F4-42C92BACC468}" presName="hierChild3" presStyleCnt="0"/>
      <dgm:spPr/>
    </dgm:pt>
    <dgm:pt modelId="{73AAA204-D593-4BF9-981E-3633A03A5684}" type="pres">
      <dgm:prSet presAssocID="{E8C087C0-3352-4CE0-9F2B-BBB3BB5C685D}" presName="Name19" presStyleLbl="parChTrans1D3" presStyleIdx="3" presStyleCnt="5"/>
      <dgm:spPr/>
    </dgm:pt>
    <dgm:pt modelId="{4A3C1823-05CE-4E23-8966-7D47467D48AB}" type="pres">
      <dgm:prSet presAssocID="{093B0DCD-BDB1-48B6-936F-DBFF88247B89}" presName="Name21" presStyleCnt="0"/>
      <dgm:spPr/>
    </dgm:pt>
    <dgm:pt modelId="{C9F7CF6B-D78B-4821-916D-8C3804F0E483}" type="pres">
      <dgm:prSet presAssocID="{093B0DCD-BDB1-48B6-936F-DBFF88247B89}" presName="level2Shape" presStyleLbl="asst1" presStyleIdx="4" presStyleCnt="6"/>
      <dgm:spPr/>
    </dgm:pt>
    <dgm:pt modelId="{CF31310C-E445-47D1-BF55-D0449BED6AF1}" type="pres">
      <dgm:prSet presAssocID="{093B0DCD-BDB1-48B6-936F-DBFF88247B89}" presName="hierChild3" presStyleCnt="0"/>
      <dgm:spPr/>
    </dgm:pt>
    <dgm:pt modelId="{65C0C30E-F0BF-467E-A1BF-28BF002D8B29}" type="pres">
      <dgm:prSet presAssocID="{A96075D5-DBDE-40F3-98C9-DF3C15C38082}" presName="Name19" presStyleLbl="parChTrans1D3" presStyleIdx="4" presStyleCnt="5"/>
      <dgm:spPr/>
    </dgm:pt>
    <dgm:pt modelId="{D9A611AE-DD3E-4698-B376-B0176A7CC1E1}" type="pres">
      <dgm:prSet presAssocID="{42B2F7AE-104B-43D1-B989-0ADAF3087E93}" presName="Name21" presStyleCnt="0"/>
      <dgm:spPr/>
    </dgm:pt>
    <dgm:pt modelId="{E3498104-5F6E-4DD1-8DED-1B4DFAD035B7}" type="pres">
      <dgm:prSet presAssocID="{42B2F7AE-104B-43D1-B989-0ADAF3087E93}" presName="level2Shape" presStyleLbl="asst1" presStyleIdx="5" presStyleCnt="6"/>
      <dgm:spPr/>
    </dgm:pt>
    <dgm:pt modelId="{CC6776DB-7B57-46AE-968B-46C8FBE84240}" type="pres">
      <dgm:prSet presAssocID="{42B2F7AE-104B-43D1-B989-0ADAF3087E93}" presName="hierChild3" presStyleCnt="0"/>
      <dgm:spPr/>
    </dgm:pt>
    <dgm:pt modelId="{67BC5279-AF61-41A8-AED5-536A62C2CC70}" type="pres">
      <dgm:prSet presAssocID="{5DB664DF-B007-42EF-815C-08735395E293}" presName="bgShapesFlow" presStyleCnt="0"/>
      <dgm:spPr/>
    </dgm:pt>
  </dgm:ptLst>
  <dgm:cxnLst>
    <dgm:cxn modelId="{14E06BF2-D1A9-451F-8F95-964EC7671890}" type="presOf" srcId="{863F6670-1C19-468F-9A46-DED9576D7A7E}" destId="{4401C438-CF95-46A9-9B16-E092B1590FD9}" srcOrd="0" destOrd="0" presId="urn:microsoft.com/office/officeart/2005/8/layout/hierarchy6"/>
    <dgm:cxn modelId="{ABCD78D7-C1B3-463B-AB45-AD1CF05514C8}" type="presOf" srcId="{12815693-D2E9-4C00-A9F4-42C92BACC468}" destId="{192D5B07-FB90-488A-B61B-4133BC9720A4}" srcOrd="0" destOrd="0" presId="urn:microsoft.com/office/officeart/2005/8/layout/hierarchy6"/>
    <dgm:cxn modelId="{A71B6B32-A9D9-42C2-8789-34658E09D556}" type="presOf" srcId="{5D60A539-6FBF-4FAC-A78F-72971FBCFB6F}" destId="{E29F594F-E83A-40F2-95FF-4F487A12FE85}" srcOrd="0" destOrd="0" presId="urn:microsoft.com/office/officeart/2005/8/layout/hierarchy6"/>
    <dgm:cxn modelId="{E2F1F0D1-C472-43CA-92DA-B7E361B7807B}" srcId="{7C7D172D-BCC3-42EE-8878-D90E617601F8}" destId="{093B0DCD-BDB1-48B6-936F-DBFF88247B89}" srcOrd="3" destOrd="0" parTransId="{E8C087C0-3352-4CE0-9F2B-BBB3BB5C685D}" sibTransId="{C8986CBE-C7F3-4AB9-AA65-C623171DCF43}"/>
    <dgm:cxn modelId="{27C89D36-7745-43D2-9434-77390D3E7463}" type="presOf" srcId="{7C7D172D-BCC3-42EE-8878-D90E617601F8}" destId="{7A006FCA-3DA9-43D2-92CF-61527F0B5F64}" srcOrd="0" destOrd="0" presId="urn:microsoft.com/office/officeart/2005/8/layout/hierarchy6"/>
    <dgm:cxn modelId="{4B5C11C6-7319-4D31-87BE-686856BB0A1A}" srcId="{7C7D172D-BCC3-42EE-8878-D90E617601F8}" destId="{6F8C470E-9F27-4BEA-B448-7F810B8B9776}" srcOrd="1" destOrd="0" parTransId="{6DD8B16C-B669-43E7-A354-0A9898398B9F}" sibTransId="{4760AC92-C6DF-4824-A7C7-86F24B3407EE}"/>
    <dgm:cxn modelId="{DFE4F6FA-B4E5-4142-B975-B72AD9D5AFD6}" type="presOf" srcId="{49903853-2298-4F70-98B5-170D4AF91F89}" destId="{F416BF39-EC7B-4032-8DE8-1970A26E2C76}" srcOrd="0" destOrd="0" presId="urn:microsoft.com/office/officeart/2005/8/layout/hierarchy6"/>
    <dgm:cxn modelId="{998BFB66-2DAC-4D9F-AA0D-D62B0EA1A0F8}" type="presOf" srcId="{5DB664DF-B007-42EF-815C-08735395E293}" destId="{3DFECE5E-1B5C-4789-8AB3-A9DC9D3BBA1C}" srcOrd="0" destOrd="0" presId="urn:microsoft.com/office/officeart/2005/8/layout/hierarchy6"/>
    <dgm:cxn modelId="{404ABF14-AC83-43A8-A300-FDCA22525640}" srcId="{7C7D172D-BCC3-42EE-8878-D90E617601F8}" destId="{12815693-D2E9-4C00-A9F4-42C92BACC468}" srcOrd="2" destOrd="0" parTransId="{49903853-2298-4F70-98B5-170D4AF91F89}" sibTransId="{4938FEF7-03D9-4839-9670-B261D20998B2}"/>
    <dgm:cxn modelId="{9389094B-FB3D-4034-B00C-D983B8EF3AE8}" srcId="{7C7D172D-BCC3-42EE-8878-D90E617601F8}" destId="{5D60A539-6FBF-4FAC-A78F-72971FBCFB6F}" srcOrd="0" destOrd="0" parTransId="{136C40EA-40C6-4C50-8AE0-89F0838E2182}" sibTransId="{DDEF8A60-FA0E-439E-A8AE-256EE8B53734}"/>
    <dgm:cxn modelId="{C3989759-351C-4F22-BE81-99F07E88FB78}" type="presOf" srcId="{6F8C470E-9F27-4BEA-B448-7F810B8B9776}" destId="{19BAEBB7-09FD-4BD7-99EB-A64827A99B6D}" srcOrd="0" destOrd="0" presId="urn:microsoft.com/office/officeart/2005/8/layout/hierarchy6"/>
    <dgm:cxn modelId="{97AB64A5-0478-46B7-AD86-8BF8058FDCDC}" srcId="{5DB664DF-B007-42EF-815C-08735395E293}" destId="{863F6670-1C19-468F-9A46-DED9576D7A7E}" srcOrd="0" destOrd="0" parTransId="{FA8759EB-28FF-480F-9639-F4753A393F49}" sibTransId="{890213DC-0CBD-46B3-84D4-7961963D55F0}"/>
    <dgm:cxn modelId="{DBB6F142-E276-470B-89D8-D634D1F3A38D}" type="presOf" srcId="{A96075D5-DBDE-40F3-98C9-DF3C15C38082}" destId="{65C0C30E-F0BF-467E-A1BF-28BF002D8B29}" srcOrd="0" destOrd="0" presId="urn:microsoft.com/office/officeart/2005/8/layout/hierarchy6"/>
    <dgm:cxn modelId="{9E256198-B066-467A-B074-D2931A6E01A6}" type="presOf" srcId="{42B2F7AE-104B-43D1-B989-0ADAF3087E93}" destId="{E3498104-5F6E-4DD1-8DED-1B4DFAD035B7}" srcOrd="0" destOrd="0" presId="urn:microsoft.com/office/officeart/2005/8/layout/hierarchy6"/>
    <dgm:cxn modelId="{DBCDDF41-AEFE-423F-99C9-203C7199A88A}" type="presOf" srcId="{136C40EA-40C6-4C50-8AE0-89F0838E2182}" destId="{2B5AC808-D860-4183-AE27-5CC72F673FB2}" srcOrd="0" destOrd="0" presId="urn:microsoft.com/office/officeart/2005/8/layout/hierarchy6"/>
    <dgm:cxn modelId="{A31CFCBF-B962-4468-B0AA-39AAF0C6EF75}" type="presOf" srcId="{6DD8B16C-B669-43E7-A354-0A9898398B9F}" destId="{6CBCC2B0-53B5-4D14-8D82-E5B439A4BEB6}" srcOrd="0" destOrd="0" presId="urn:microsoft.com/office/officeart/2005/8/layout/hierarchy6"/>
    <dgm:cxn modelId="{CBDABDE4-F31D-4C54-867D-5D3455B8CCE2}" type="presOf" srcId="{E8C087C0-3352-4CE0-9F2B-BBB3BB5C685D}" destId="{73AAA204-D593-4BF9-981E-3633A03A5684}" srcOrd="0" destOrd="0" presId="urn:microsoft.com/office/officeart/2005/8/layout/hierarchy6"/>
    <dgm:cxn modelId="{CA002373-F992-40D2-8D42-F1DEA210DFCB}" type="presOf" srcId="{2DB84F1E-067F-4471-82A6-040CC9205952}" destId="{BFCC353A-51D1-469E-831F-8A799988E0D5}" srcOrd="0" destOrd="0" presId="urn:microsoft.com/office/officeart/2005/8/layout/hierarchy6"/>
    <dgm:cxn modelId="{7F77D432-BA51-4D22-9000-29795B0AF0ED}" srcId="{7C7D172D-BCC3-42EE-8878-D90E617601F8}" destId="{42B2F7AE-104B-43D1-B989-0ADAF3087E93}" srcOrd="4" destOrd="0" parTransId="{A96075D5-DBDE-40F3-98C9-DF3C15C38082}" sibTransId="{67E2C9EB-3764-4393-847D-99D4DA74577B}"/>
    <dgm:cxn modelId="{01C95DE6-3EDE-4CFE-9AA6-55A8C2FAF9EA}" srcId="{863F6670-1C19-468F-9A46-DED9576D7A7E}" destId="{7C7D172D-BCC3-42EE-8878-D90E617601F8}" srcOrd="0" destOrd="0" parTransId="{2DB84F1E-067F-4471-82A6-040CC9205952}" sibTransId="{ECA2929A-2782-4630-BE36-2ED65F96429E}"/>
    <dgm:cxn modelId="{1F06A0B1-D965-4109-971F-F654AA72DFC4}" type="presOf" srcId="{093B0DCD-BDB1-48B6-936F-DBFF88247B89}" destId="{C9F7CF6B-D78B-4821-916D-8C3804F0E483}" srcOrd="0" destOrd="0" presId="urn:microsoft.com/office/officeart/2005/8/layout/hierarchy6"/>
    <dgm:cxn modelId="{A2656CD9-B44D-4128-A8D2-79EB0A998A57}" type="presParOf" srcId="{3DFECE5E-1B5C-4789-8AB3-A9DC9D3BBA1C}" destId="{87558EDF-02DD-4533-9644-10F96A91ED16}" srcOrd="0" destOrd="0" presId="urn:microsoft.com/office/officeart/2005/8/layout/hierarchy6"/>
    <dgm:cxn modelId="{9639E464-F6E2-48AA-801D-3DC49AEC90E8}" type="presParOf" srcId="{87558EDF-02DD-4533-9644-10F96A91ED16}" destId="{042C1955-4FA0-4ED5-98B5-7DBA54E27993}" srcOrd="0" destOrd="0" presId="urn:microsoft.com/office/officeart/2005/8/layout/hierarchy6"/>
    <dgm:cxn modelId="{26254B62-5B02-41D1-AE6F-471328937F52}" type="presParOf" srcId="{042C1955-4FA0-4ED5-98B5-7DBA54E27993}" destId="{6061B98B-D450-484E-9589-357F57E01DA8}" srcOrd="0" destOrd="0" presId="urn:microsoft.com/office/officeart/2005/8/layout/hierarchy6"/>
    <dgm:cxn modelId="{6D05BE0C-9C57-4C6E-9488-9AE56848B4F9}" type="presParOf" srcId="{6061B98B-D450-484E-9589-357F57E01DA8}" destId="{4401C438-CF95-46A9-9B16-E092B1590FD9}" srcOrd="0" destOrd="0" presId="urn:microsoft.com/office/officeart/2005/8/layout/hierarchy6"/>
    <dgm:cxn modelId="{CEEF6735-2364-47C4-9876-6CE3B0FDED89}" type="presParOf" srcId="{6061B98B-D450-484E-9589-357F57E01DA8}" destId="{472847CD-2B20-4F7D-AED9-75D42B69CC36}" srcOrd="1" destOrd="0" presId="urn:microsoft.com/office/officeart/2005/8/layout/hierarchy6"/>
    <dgm:cxn modelId="{9A0B3FAE-CA8C-4885-8B8C-44650FE5DB74}" type="presParOf" srcId="{472847CD-2B20-4F7D-AED9-75D42B69CC36}" destId="{BFCC353A-51D1-469E-831F-8A799988E0D5}" srcOrd="0" destOrd="0" presId="urn:microsoft.com/office/officeart/2005/8/layout/hierarchy6"/>
    <dgm:cxn modelId="{E13CD587-C16F-49BB-BED4-3E3CFB63603B}" type="presParOf" srcId="{472847CD-2B20-4F7D-AED9-75D42B69CC36}" destId="{26F7B097-B7DE-4619-ADCB-043BE1949F77}" srcOrd="1" destOrd="0" presId="urn:microsoft.com/office/officeart/2005/8/layout/hierarchy6"/>
    <dgm:cxn modelId="{C69CB254-38C1-4814-A247-A06AE52DFCAC}" type="presParOf" srcId="{26F7B097-B7DE-4619-ADCB-043BE1949F77}" destId="{7A006FCA-3DA9-43D2-92CF-61527F0B5F64}" srcOrd="0" destOrd="0" presId="urn:microsoft.com/office/officeart/2005/8/layout/hierarchy6"/>
    <dgm:cxn modelId="{A2C3F367-A534-4E39-B0D2-C3D56C2C613D}" type="presParOf" srcId="{26F7B097-B7DE-4619-ADCB-043BE1949F77}" destId="{15FB6D8F-8F2D-4C04-BBC2-B38758DEF94F}" srcOrd="1" destOrd="0" presId="urn:microsoft.com/office/officeart/2005/8/layout/hierarchy6"/>
    <dgm:cxn modelId="{9A735ED8-BB31-43C3-85F9-2DB8F9C78DD2}" type="presParOf" srcId="{15FB6D8F-8F2D-4C04-BBC2-B38758DEF94F}" destId="{2B5AC808-D860-4183-AE27-5CC72F673FB2}" srcOrd="0" destOrd="0" presId="urn:microsoft.com/office/officeart/2005/8/layout/hierarchy6"/>
    <dgm:cxn modelId="{30EC059B-84BF-44D3-9841-61728EEBF364}" type="presParOf" srcId="{15FB6D8F-8F2D-4C04-BBC2-B38758DEF94F}" destId="{D345FF38-770B-4D9C-9916-5F4084875308}" srcOrd="1" destOrd="0" presId="urn:microsoft.com/office/officeart/2005/8/layout/hierarchy6"/>
    <dgm:cxn modelId="{D915FFCE-B28B-42FB-A880-366D918FB184}" type="presParOf" srcId="{D345FF38-770B-4D9C-9916-5F4084875308}" destId="{E29F594F-E83A-40F2-95FF-4F487A12FE85}" srcOrd="0" destOrd="0" presId="urn:microsoft.com/office/officeart/2005/8/layout/hierarchy6"/>
    <dgm:cxn modelId="{DE0D2667-5065-44ED-976E-12BB669AB6A0}" type="presParOf" srcId="{D345FF38-770B-4D9C-9916-5F4084875308}" destId="{5C076B74-D4FE-4487-B828-CBEDAE2457C5}" srcOrd="1" destOrd="0" presId="urn:microsoft.com/office/officeart/2005/8/layout/hierarchy6"/>
    <dgm:cxn modelId="{BDE2A215-D285-4770-BD84-2DF1C866E4B5}" type="presParOf" srcId="{15FB6D8F-8F2D-4C04-BBC2-B38758DEF94F}" destId="{6CBCC2B0-53B5-4D14-8D82-E5B439A4BEB6}" srcOrd="2" destOrd="0" presId="urn:microsoft.com/office/officeart/2005/8/layout/hierarchy6"/>
    <dgm:cxn modelId="{E21259FA-E1EB-46F0-98C7-B3406D97E300}" type="presParOf" srcId="{15FB6D8F-8F2D-4C04-BBC2-B38758DEF94F}" destId="{5D167E4C-7C07-453F-B774-3BAC36FA0B0A}" srcOrd="3" destOrd="0" presId="urn:microsoft.com/office/officeart/2005/8/layout/hierarchy6"/>
    <dgm:cxn modelId="{D40061E3-66C1-463E-9EAB-A56E9D9532C7}" type="presParOf" srcId="{5D167E4C-7C07-453F-B774-3BAC36FA0B0A}" destId="{19BAEBB7-09FD-4BD7-99EB-A64827A99B6D}" srcOrd="0" destOrd="0" presId="urn:microsoft.com/office/officeart/2005/8/layout/hierarchy6"/>
    <dgm:cxn modelId="{B65FE90F-22D6-4177-80CF-32D6368B5A11}" type="presParOf" srcId="{5D167E4C-7C07-453F-B774-3BAC36FA0B0A}" destId="{F7F8F760-8656-4C43-9C0A-1B055972A542}" srcOrd="1" destOrd="0" presId="urn:microsoft.com/office/officeart/2005/8/layout/hierarchy6"/>
    <dgm:cxn modelId="{AD178D06-4C1B-4DC9-82B6-82A24C7ECD1B}" type="presParOf" srcId="{15FB6D8F-8F2D-4C04-BBC2-B38758DEF94F}" destId="{F416BF39-EC7B-4032-8DE8-1970A26E2C76}" srcOrd="4" destOrd="0" presId="urn:microsoft.com/office/officeart/2005/8/layout/hierarchy6"/>
    <dgm:cxn modelId="{B1A12AB8-316F-4A1B-9F54-E97428724DD9}" type="presParOf" srcId="{15FB6D8F-8F2D-4C04-BBC2-B38758DEF94F}" destId="{10F4A9DA-E0F5-49C2-9C51-2E9E3F3BFA03}" srcOrd="5" destOrd="0" presId="urn:microsoft.com/office/officeart/2005/8/layout/hierarchy6"/>
    <dgm:cxn modelId="{78585A0A-5A30-4E5C-8DF8-86ACAD4A9928}" type="presParOf" srcId="{10F4A9DA-E0F5-49C2-9C51-2E9E3F3BFA03}" destId="{192D5B07-FB90-488A-B61B-4133BC9720A4}" srcOrd="0" destOrd="0" presId="urn:microsoft.com/office/officeart/2005/8/layout/hierarchy6"/>
    <dgm:cxn modelId="{544D2290-CCB0-491F-8668-B0847CC2FFB2}" type="presParOf" srcId="{10F4A9DA-E0F5-49C2-9C51-2E9E3F3BFA03}" destId="{29382866-CE13-4033-80A4-E0E2CAC5ADEF}" srcOrd="1" destOrd="0" presId="urn:microsoft.com/office/officeart/2005/8/layout/hierarchy6"/>
    <dgm:cxn modelId="{CB5177FC-EEB8-4D5B-82A7-E49EB2BD9992}" type="presParOf" srcId="{15FB6D8F-8F2D-4C04-BBC2-B38758DEF94F}" destId="{73AAA204-D593-4BF9-981E-3633A03A5684}" srcOrd="6" destOrd="0" presId="urn:microsoft.com/office/officeart/2005/8/layout/hierarchy6"/>
    <dgm:cxn modelId="{983BD5A5-7B5B-4A3E-AC61-9C873473EEEB}" type="presParOf" srcId="{15FB6D8F-8F2D-4C04-BBC2-B38758DEF94F}" destId="{4A3C1823-05CE-4E23-8966-7D47467D48AB}" srcOrd="7" destOrd="0" presId="urn:microsoft.com/office/officeart/2005/8/layout/hierarchy6"/>
    <dgm:cxn modelId="{BA0C25B1-035B-4252-B597-2BE2E959115E}" type="presParOf" srcId="{4A3C1823-05CE-4E23-8966-7D47467D48AB}" destId="{C9F7CF6B-D78B-4821-916D-8C3804F0E483}" srcOrd="0" destOrd="0" presId="urn:microsoft.com/office/officeart/2005/8/layout/hierarchy6"/>
    <dgm:cxn modelId="{373AAF59-8F50-44C1-BCF3-35AFABBA0CE8}" type="presParOf" srcId="{4A3C1823-05CE-4E23-8966-7D47467D48AB}" destId="{CF31310C-E445-47D1-BF55-D0449BED6AF1}" srcOrd="1" destOrd="0" presId="urn:microsoft.com/office/officeart/2005/8/layout/hierarchy6"/>
    <dgm:cxn modelId="{91BF3312-3663-4C5E-B3D6-DE544BD46DAC}" type="presParOf" srcId="{15FB6D8F-8F2D-4C04-BBC2-B38758DEF94F}" destId="{65C0C30E-F0BF-467E-A1BF-28BF002D8B29}" srcOrd="8" destOrd="0" presId="urn:microsoft.com/office/officeart/2005/8/layout/hierarchy6"/>
    <dgm:cxn modelId="{CEDBB575-0D5C-4F0F-A5B7-B664A2E29D91}" type="presParOf" srcId="{15FB6D8F-8F2D-4C04-BBC2-B38758DEF94F}" destId="{D9A611AE-DD3E-4698-B376-B0176A7CC1E1}" srcOrd="9" destOrd="0" presId="urn:microsoft.com/office/officeart/2005/8/layout/hierarchy6"/>
    <dgm:cxn modelId="{207A6D68-6F57-432E-8F36-B0907805B360}" type="presParOf" srcId="{D9A611AE-DD3E-4698-B376-B0176A7CC1E1}" destId="{E3498104-5F6E-4DD1-8DED-1B4DFAD035B7}" srcOrd="0" destOrd="0" presId="urn:microsoft.com/office/officeart/2005/8/layout/hierarchy6"/>
    <dgm:cxn modelId="{7CDD31F3-8407-4A36-8A99-61C641499965}" type="presParOf" srcId="{D9A611AE-DD3E-4698-B376-B0176A7CC1E1}" destId="{CC6776DB-7B57-46AE-968B-46C8FBE84240}" srcOrd="1" destOrd="0" presId="urn:microsoft.com/office/officeart/2005/8/layout/hierarchy6"/>
    <dgm:cxn modelId="{63AC2D3F-D8D4-410E-BB3D-B16C6DA28B1F}" type="presParOf" srcId="{3DFECE5E-1B5C-4789-8AB3-A9DC9D3BBA1C}" destId="{67BC5279-AF61-41A8-AED5-536A62C2CC7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9C184-1E9A-48A5-8BC3-2607CFDD059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E47CB-AD51-46D6-AAAD-95385836A547}">
      <dgm:prSet phldrT="[Text]"/>
      <dgm:spPr/>
      <dgm:t>
        <a:bodyPr/>
        <a:lstStyle/>
        <a:p>
          <a:r>
            <a:rPr lang="en-US" dirty="0"/>
            <a:t>IDT Entry </a:t>
          </a:r>
        </a:p>
      </dgm:t>
    </dgm:pt>
    <dgm:pt modelId="{95B75C3E-F297-4B55-A719-793C2832DD8C}" type="parTrans" cxnId="{682A1B6F-A2BF-4760-B817-04E3CC5FB25D}">
      <dgm:prSet/>
      <dgm:spPr/>
      <dgm:t>
        <a:bodyPr/>
        <a:lstStyle/>
        <a:p>
          <a:endParaRPr lang="en-US"/>
        </a:p>
      </dgm:t>
    </dgm:pt>
    <dgm:pt modelId="{B22FEA77-F3D7-4CB3-A87B-932FC1595715}" type="sibTrans" cxnId="{682A1B6F-A2BF-4760-B817-04E3CC5FB25D}">
      <dgm:prSet/>
      <dgm:spPr/>
      <dgm:t>
        <a:bodyPr/>
        <a:lstStyle/>
        <a:p>
          <a:endParaRPr lang="en-US"/>
        </a:p>
      </dgm:t>
    </dgm:pt>
    <dgm:pt modelId="{E95E130E-3CDC-4399-B6B8-70D5F247F862}">
      <dgm:prSet phldrT="[Text]"/>
      <dgm:spPr/>
      <dgm:t>
        <a:bodyPr/>
        <a:lstStyle/>
        <a:p>
          <a:r>
            <a:rPr lang="en-US" dirty="0"/>
            <a:t>The IDT entry points to the ISR (interrupt Service Routine) of the Interrupt.</a:t>
          </a:r>
        </a:p>
      </dgm:t>
    </dgm:pt>
    <dgm:pt modelId="{9575DF67-54B0-4ADE-935F-9D8118DBD77A}" type="parTrans" cxnId="{D909F678-ABDA-40F6-90F1-E3166B52FBA3}">
      <dgm:prSet/>
      <dgm:spPr/>
      <dgm:t>
        <a:bodyPr/>
        <a:lstStyle/>
        <a:p>
          <a:endParaRPr lang="en-US"/>
        </a:p>
      </dgm:t>
    </dgm:pt>
    <dgm:pt modelId="{0AD77648-FE03-4F23-91C1-8AF7970527D3}" type="sibTrans" cxnId="{D909F678-ABDA-40F6-90F1-E3166B52FBA3}">
      <dgm:prSet/>
      <dgm:spPr/>
      <dgm:t>
        <a:bodyPr/>
        <a:lstStyle/>
        <a:p>
          <a:endParaRPr lang="en-US"/>
        </a:p>
      </dgm:t>
    </dgm:pt>
    <dgm:pt modelId="{2CF958CC-AA65-416B-810C-8D100AE2FE2F}">
      <dgm:prSet phldrT="[Text]"/>
      <dgm:spPr/>
      <dgm:t>
        <a:bodyPr/>
        <a:lstStyle/>
        <a:p>
          <a:r>
            <a:rPr lang="en-US" dirty="0"/>
            <a:t>ISR</a:t>
          </a:r>
        </a:p>
      </dgm:t>
    </dgm:pt>
    <dgm:pt modelId="{86A56FFB-40C9-4A9B-94AA-AE7BB91A365C}" type="parTrans" cxnId="{BE5CDFD7-BB81-487D-9D31-3C200EED8A02}">
      <dgm:prSet/>
      <dgm:spPr/>
      <dgm:t>
        <a:bodyPr/>
        <a:lstStyle/>
        <a:p>
          <a:endParaRPr lang="en-US"/>
        </a:p>
      </dgm:t>
    </dgm:pt>
    <dgm:pt modelId="{85B3D8D0-4EE8-4A18-B85C-84F02EE84346}" type="sibTrans" cxnId="{BE5CDFD7-BB81-487D-9D31-3C200EED8A02}">
      <dgm:prSet/>
      <dgm:spPr/>
      <dgm:t>
        <a:bodyPr/>
        <a:lstStyle/>
        <a:p>
          <a:endParaRPr lang="en-US"/>
        </a:p>
      </dgm:t>
    </dgm:pt>
    <dgm:pt modelId="{513B5875-F851-4990-8BC4-89CF0A961839}">
      <dgm:prSet phldrT="[Text]"/>
      <dgm:spPr/>
      <dgm:t>
        <a:bodyPr/>
        <a:lstStyle/>
        <a:p>
          <a:r>
            <a:rPr lang="en-US" dirty="0"/>
            <a:t>The ISR pushes the IRQ (Interrupt Request) number and jumps to the Interrupt Handler.</a:t>
          </a:r>
        </a:p>
      </dgm:t>
    </dgm:pt>
    <dgm:pt modelId="{83A64488-65DE-4C8A-894B-169D573F218A}" type="parTrans" cxnId="{FC43192C-9D5A-4A09-9596-F000CA029DAC}">
      <dgm:prSet/>
      <dgm:spPr/>
      <dgm:t>
        <a:bodyPr/>
        <a:lstStyle/>
        <a:p>
          <a:endParaRPr lang="en-US"/>
        </a:p>
      </dgm:t>
    </dgm:pt>
    <dgm:pt modelId="{D6FFCD95-9ACA-42ED-A854-E2B358338341}" type="sibTrans" cxnId="{FC43192C-9D5A-4A09-9596-F000CA029DAC}">
      <dgm:prSet/>
      <dgm:spPr/>
      <dgm:t>
        <a:bodyPr/>
        <a:lstStyle/>
        <a:p>
          <a:endParaRPr lang="en-US"/>
        </a:p>
      </dgm:t>
    </dgm:pt>
    <dgm:pt modelId="{D32E8447-F3CF-4F44-BE2B-1BDAD6C2BF18}">
      <dgm:prSet phldrT="[Text]"/>
      <dgm:spPr/>
      <dgm:t>
        <a:bodyPr/>
        <a:lstStyle/>
        <a:p>
          <a:r>
            <a:rPr lang="en-US" dirty="0"/>
            <a:t>Interrupt Handler</a:t>
          </a:r>
        </a:p>
      </dgm:t>
    </dgm:pt>
    <dgm:pt modelId="{57C295C2-BAC3-44CB-8B4E-2437FA6F1F74}" type="parTrans" cxnId="{EFB7C7EB-5022-423E-9FFA-5B7F974F01FE}">
      <dgm:prSet/>
      <dgm:spPr/>
      <dgm:t>
        <a:bodyPr/>
        <a:lstStyle/>
        <a:p>
          <a:endParaRPr lang="en-US"/>
        </a:p>
      </dgm:t>
    </dgm:pt>
    <dgm:pt modelId="{93C976F6-7CC9-47C0-830A-16C2F5CFA411}" type="sibTrans" cxnId="{EFB7C7EB-5022-423E-9FFA-5B7F974F01FE}">
      <dgm:prSet/>
      <dgm:spPr/>
      <dgm:t>
        <a:bodyPr/>
        <a:lstStyle/>
        <a:p>
          <a:endParaRPr lang="en-US"/>
        </a:p>
      </dgm:t>
    </dgm:pt>
    <dgm:pt modelId="{EA643CFA-F5C4-4E06-AC31-F6263198C900}">
      <dgm:prSet phldrT="[Text]"/>
      <dgm:spPr/>
      <dgm:t>
        <a:bodyPr/>
        <a:lstStyle/>
        <a:p>
          <a:r>
            <a:rPr lang="en-US" dirty="0"/>
            <a:t>The Interrupt Handler checks the IRQ number and jumps to the handler of the specific Interrupt.</a:t>
          </a:r>
        </a:p>
      </dgm:t>
    </dgm:pt>
    <dgm:pt modelId="{68A491DD-04E7-4D42-AC6C-29330BE48F02}" type="parTrans" cxnId="{378B8EE1-8482-4E74-B142-B70FB7A59769}">
      <dgm:prSet/>
      <dgm:spPr/>
      <dgm:t>
        <a:bodyPr/>
        <a:lstStyle/>
        <a:p>
          <a:endParaRPr lang="en-US"/>
        </a:p>
      </dgm:t>
    </dgm:pt>
    <dgm:pt modelId="{B8CBDFA6-5D28-40B6-B142-AEACE0E3C6BF}" type="sibTrans" cxnId="{378B8EE1-8482-4E74-B142-B70FB7A59769}">
      <dgm:prSet/>
      <dgm:spPr/>
      <dgm:t>
        <a:bodyPr/>
        <a:lstStyle/>
        <a:p>
          <a:endParaRPr lang="en-US"/>
        </a:p>
      </dgm:t>
    </dgm:pt>
    <dgm:pt modelId="{50FA46E2-380F-4F99-B195-F6D014ACD30E}">
      <dgm:prSet phldrT="[Text]"/>
      <dgm:spPr/>
      <dgm:t>
        <a:bodyPr/>
        <a:lstStyle/>
        <a:p>
          <a:r>
            <a:rPr lang="en-US" dirty="0"/>
            <a:t>Specific Handler</a:t>
          </a:r>
        </a:p>
      </dgm:t>
    </dgm:pt>
    <dgm:pt modelId="{77C05A61-D010-4112-8247-D354EE38D28C}" type="parTrans" cxnId="{020CBCDC-2F32-49EB-B52F-C32A9A39AF29}">
      <dgm:prSet/>
      <dgm:spPr/>
      <dgm:t>
        <a:bodyPr/>
        <a:lstStyle/>
        <a:p>
          <a:endParaRPr lang="en-US"/>
        </a:p>
      </dgm:t>
    </dgm:pt>
    <dgm:pt modelId="{A6EEB801-C73C-4EA0-86CE-AF0CC40274AC}" type="sibTrans" cxnId="{020CBCDC-2F32-49EB-B52F-C32A9A39AF29}">
      <dgm:prSet/>
      <dgm:spPr/>
      <dgm:t>
        <a:bodyPr/>
        <a:lstStyle/>
        <a:p>
          <a:endParaRPr lang="en-US"/>
        </a:p>
      </dgm:t>
    </dgm:pt>
    <dgm:pt modelId="{91C47132-D4E3-4599-855E-E83216FD3450}">
      <dgm:prSet phldrT="[Text]"/>
      <dgm:spPr/>
      <dgm:t>
        <a:bodyPr/>
        <a:lstStyle/>
        <a:p>
          <a:r>
            <a:rPr lang="en-US" dirty="0"/>
            <a:t>The Interrupt is handled.</a:t>
          </a:r>
        </a:p>
      </dgm:t>
    </dgm:pt>
    <dgm:pt modelId="{AC820E46-1F39-4C45-AC67-B2A945C28613}" type="parTrans" cxnId="{9D5DEE60-3072-41D9-93E2-C0692D1E99E7}">
      <dgm:prSet/>
      <dgm:spPr/>
      <dgm:t>
        <a:bodyPr/>
        <a:lstStyle/>
        <a:p>
          <a:endParaRPr lang="en-US"/>
        </a:p>
      </dgm:t>
    </dgm:pt>
    <dgm:pt modelId="{A53B65B9-7776-4027-B653-5FB5247BA5F9}" type="sibTrans" cxnId="{9D5DEE60-3072-41D9-93E2-C0692D1E99E7}">
      <dgm:prSet/>
      <dgm:spPr/>
      <dgm:t>
        <a:bodyPr/>
        <a:lstStyle/>
        <a:p>
          <a:endParaRPr lang="en-US"/>
        </a:p>
      </dgm:t>
    </dgm:pt>
    <dgm:pt modelId="{DC1B279D-C817-4C30-9BB0-14D057F13592}" type="pres">
      <dgm:prSet presAssocID="{CFF9C184-1E9A-48A5-8BC3-2607CFDD0599}" presName="rootnode" presStyleCnt="0">
        <dgm:presLayoutVars>
          <dgm:chMax/>
          <dgm:chPref/>
          <dgm:dir/>
          <dgm:animLvl val="lvl"/>
        </dgm:presLayoutVars>
      </dgm:prSet>
      <dgm:spPr/>
    </dgm:pt>
    <dgm:pt modelId="{38D4BA2A-5AA5-49CE-9384-66A2D175C2C3}" type="pres">
      <dgm:prSet presAssocID="{992E47CB-AD51-46D6-AAAD-95385836A547}" presName="composite" presStyleCnt="0"/>
      <dgm:spPr/>
    </dgm:pt>
    <dgm:pt modelId="{22C857DC-6FE6-43D9-AA25-F8153E608503}" type="pres">
      <dgm:prSet presAssocID="{992E47CB-AD51-46D6-AAAD-95385836A547}" presName="bentUpArrow1" presStyleLbl="alignImgPlace1" presStyleIdx="0" presStyleCnt="3"/>
      <dgm:spPr/>
    </dgm:pt>
    <dgm:pt modelId="{AEAD174D-6E37-4362-979A-FD44129FFE14}" type="pres">
      <dgm:prSet presAssocID="{992E47CB-AD51-46D6-AAAD-95385836A54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EA93D70-010F-4E0B-80AC-AD1BC5A7BB1E}" type="pres">
      <dgm:prSet presAssocID="{992E47CB-AD51-46D6-AAAD-95385836A54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227C1B4-1BEA-4D04-B2F4-E537805D56DF}" type="pres">
      <dgm:prSet presAssocID="{B22FEA77-F3D7-4CB3-A87B-932FC1595715}" presName="sibTrans" presStyleCnt="0"/>
      <dgm:spPr/>
    </dgm:pt>
    <dgm:pt modelId="{88F2BFA7-59C7-4BCB-99A5-F87AD4A8C0E4}" type="pres">
      <dgm:prSet presAssocID="{2CF958CC-AA65-416B-810C-8D100AE2FE2F}" presName="composite" presStyleCnt="0"/>
      <dgm:spPr/>
    </dgm:pt>
    <dgm:pt modelId="{F4A00686-3E51-4162-A499-D83FC9C64B9C}" type="pres">
      <dgm:prSet presAssocID="{2CF958CC-AA65-416B-810C-8D100AE2FE2F}" presName="bentUpArrow1" presStyleLbl="alignImgPlace1" presStyleIdx="1" presStyleCnt="3"/>
      <dgm:spPr/>
    </dgm:pt>
    <dgm:pt modelId="{5247E4AD-0D5E-41A2-9A44-5D0096E16D4F}" type="pres">
      <dgm:prSet presAssocID="{2CF958CC-AA65-416B-810C-8D100AE2F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641014A-5333-47F0-88CA-15D79DD57509}" type="pres">
      <dgm:prSet presAssocID="{2CF958CC-AA65-416B-810C-8D100AE2FE2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7EB0BCB-FEB2-434F-A902-E9E57090947B}" type="pres">
      <dgm:prSet presAssocID="{85B3D8D0-4EE8-4A18-B85C-84F02EE84346}" presName="sibTrans" presStyleCnt="0"/>
      <dgm:spPr/>
    </dgm:pt>
    <dgm:pt modelId="{9A4B478E-DFAA-4691-9A7B-F18872C72EB4}" type="pres">
      <dgm:prSet presAssocID="{D32E8447-F3CF-4F44-BE2B-1BDAD6C2BF18}" presName="composite" presStyleCnt="0"/>
      <dgm:spPr/>
    </dgm:pt>
    <dgm:pt modelId="{AC61EEE2-C317-4150-934B-26E7AD744E0C}" type="pres">
      <dgm:prSet presAssocID="{D32E8447-F3CF-4F44-BE2B-1BDAD6C2BF18}" presName="bentUpArrow1" presStyleLbl="alignImgPlace1" presStyleIdx="2" presStyleCnt="3"/>
      <dgm:spPr/>
    </dgm:pt>
    <dgm:pt modelId="{93CF0DB2-E1D2-4E06-A98B-D13B6A792207}" type="pres">
      <dgm:prSet presAssocID="{D32E8447-F3CF-4F44-BE2B-1BDAD6C2BF18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E8F4F66-1798-4F63-A46E-C6D8AD1E21A0}" type="pres">
      <dgm:prSet presAssocID="{D32E8447-F3CF-4F44-BE2B-1BDAD6C2BF1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F95C287-AEA5-428A-92EB-6CEB52354D56}" type="pres">
      <dgm:prSet presAssocID="{93C976F6-7CC9-47C0-830A-16C2F5CFA411}" presName="sibTrans" presStyleCnt="0"/>
      <dgm:spPr/>
    </dgm:pt>
    <dgm:pt modelId="{8DA1A666-44DB-4ECF-AF3C-A32DA841D5F6}" type="pres">
      <dgm:prSet presAssocID="{50FA46E2-380F-4F99-B195-F6D014ACD30E}" presName="composite" presStyleCnt="0"/>
      <dgm:spPr/>
    </dgm:pt>
    <dgm:pt modelId="{7DFA553F-23B6-4D6D-9A57-14E608EC6156}" type="pres">
      <dgm:prSet presAssocID="{50FA46E2-380F-4F99-B195-F6D014ACD30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1C3C4419-9571-461C-9F3B-62ED7AD82948}" type="pres">
      <dgm:prSet presAssocID="{50FA46E2-380F-4F99-B195-F6D014ACD30E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50B6CA-F5BD-4DDF-A2C0-6557466C1E77}" type="presOf" srcId="{2CF958CC-AA65-416B-810C-8D100AE2FE2F}" destId="{5247E4AD-0D5E-41A2-9A44-5D0096E16D4F}" srcOrd="0" destOrd="0" presId="urn:microsoft.com/office/officeart/2005/8/layout/StepDownProcess"/>
    <dgm:cxn modelId="{020CBCDC-2F32-49EB-B52F-C32A9A39AF29}" srcId="{CFF9C184-1E9A-48A5-8BC3-2607CFDD0599}" destId="{50FA46E2-380F-4F99-B195-F6D014ACD30E}" srcOrd="3" destOrd="0" parTransId="{77C05A61-D010-4112-8247-D354EE38D28C}" sibTransId="{A6EEB801-C73C-4EA0-86CE-AF0CC40274AC}"/>
    <dgm:cxn modelId="{E42625A1-FF13-484C-895F-5052915B100F}" type="presOf" srcId="{E95E130E-3CDC-4399-B6B8-70D5F247F862}" destId="{8EA93D70-010F-4E0B-80AC-AD1BC5A7BB1E}" srcOrd="0" destOrd="0" presId="urn:microsoft.com/office/officeart/2005/8/layout/StepDownProcess"/>
    <dgm:cxn modelId="{8579ED4A-2725-44FD-8F0D-A8DB8032AA1E}" type="presOf" srcId="{EA643CFA-F5C4-4E06-AC31-F6263198C900}" destId="{CE8F4F66-1798-4F63-A46E-C6D8AD1E21A0}" srcOrd="0" destOrd="0" presId="urn:microsoft.com/office/officeart/2005/8/layout/StepDownProcess"/>
    <dgm:cxn modelId="{FC43192C-9D5A-4A09-9596-F000CA029DAC}" srcId="{2CF958CC-AA65-416B-810C-8D100AE2FE2F}" destId="{513B5875-F851-4990-8BC4-89CF0A961839}" srcOrd="0" destOrd="0" parTransId="{83A64488-65DE-4C8A-894B-169D573F218A}" sibTransId="{D6FFCD95-9ACA-42ED-A854-E2B358338341}"/>
    <dgm:cxn modelId="{6E71AF65-9C3B-466C-829D-D3B504CBB0CA}" type="presOf" srcId="{91C47132-D4E3-4599-855E-E83216FD3450}" destId="{1C3C4419-9571-461C-9F3B-62ED7AD82948}" srcOrd="0" destOrd="0" presId="urn:microsoft.com/office/officeart/2005/8/layout/StepDownProcess"/>
    <dgm:cxn modelId="{378B8EE1-8482-4E74-B142-B70FB7A59769}" srcId="{D32E8447-F3CF-4F44-BE2B-1BDAD6C2BF18}" destId="{EA643CFA-F5C4-4E06-AC31-F6263198C900}" srcOrd="0" destOrd="0" parTransId="{68A491DD-04E7-4D42-AC6C-29330BE48F02}" sibTransId="{B8CBDFA6-5D28-40B6-B142-AEACE0E3C6BF}"/>
    <dgm:cxn modelId="{5F90467C-7F7C-4D2F-9202-9E4C840ADD70}" type="presOf" srcId="{50FA46E2-380F-4F99-B195-F6D014ACD30E}" destId="{7DFA553F-23B6-4D6D-9A57-14E608EC6156}" srcOrd="0" destOrd="0" presId="urn:microsoft.com/office/officeart/2005/8/layout/StepDownProcess"/>
    <dgm:cxn modelId="{0E25581F-EDC0-4854-8A60-C0C5CCB3A2CA}" type="presOf" srcId="{992E47CB-AD51-46D6-AAAD-95385836A547}" destId="{AEAD174D-6E37-4362-979A-FD44129FFE14}" srcOrd="0" destOrd="0" presId="urn:microsoft.com/office/officeart/2005/8/layout/StepDownProcess"/>
    <dgm:cxn modelId="{18B2E022-2B7F-4055-86C8-C2286357831D}" type="presOf" srcId="{CFF9C184-1E9A-48A5-8BC3-2607CFDD0599}" destId="{DC1B279D-C817-4C30-9BB0-14D057F13592}" srcOrd="0" destOrd="0" presId="urn:microsoft.com/office/officeart/2005/8/layout/StepDownProcess"/>
    <dgm:cxn modelId="{C4EACDA2-10CC-4CD9-8EC5-4A054F887BA3}" type="presOf" srcId="{D32E8447-F3CF-4F44-BE2B-1BDAD6C2BF18}" destId="{93CF0DB2-E1D2-4E06-A98B-D13B6A792207}" srcOrd="0" destOrd="0" presId="urn:microsoft.com/office/officeart/2005/8/layout/StepDownProcess"/>
    <dgm:cxn modelId="{9D5DEE60-3072-41D9-93E2-C0692D1E99E7}" srcId="{50FA46E2-380F-4F99-B195-F6D014ACD30E}" destId="{91C47132-D4E3-4599-855E-E83216FD3450}" srcOrd="0" destOrd="0" parTransId="{AC820E46-1F39-4C45-AC67-B2A945C28613}" sibTransId="{A53B65B9-7776-4027-B653-5FB5247BA5F9}"/>
    <dgm:cxn modelId="{26A4EF1D-9652-4F57-BFB8-7C2F13BEF822}" type="presOf" srcId="{513B5875-F851-4990-8BC4-89CF0A961839}" destId="{3641014A-5333-47F0-88CA-15D79DD57509}" srcOrd="0" destOrd="0" presId="urn:microsoft.com/office/officeart/2005/8/layout/StepDownProcess"/>
    <dgm:cxn modelId="{EFB7C7EB-5022-423E-9FFA-5B7F974F01FE}" srcId="{CFF9C184-1E9A-48A5-8BC3-2607CFDD0599}" destId="{D32E8447-F3CF-4F44-BE2B-1BDAD6C2BF18}" srcOrd="2" destOrd="0" parTransId="{57C295C2-BAC3-44CB-8B4E-2437FA6F1F74}" sibTransId="{93C976F6-7CC9-47C0-830A-16C2F5CFA411}"/>
    <dgm:cxn modelId="{D909F678-ABDA-40F6-90F1-E3166B52FBA3}" srcId="{992E47CB-AD51-46D6-AAAD-95385836A547}" destId="{E95E130E-3CDC-4399-B6B8-70D5F247F862}" srcOrd="0" destOrd="0" parTransId="{9575DF67-54B0-4ADE-935F-9D8118DBD77A}" sibTransId="{0AD77648-FE03-4F23-91C1-8AF7970527D3}"/>
    <dgm:cxn modelId="{BE5CDFD7-BB81-487D-9D31-3C200EED8A02}" srcId="{CFF9C184-1E9A-48A5-8BC3-2607CFDD0599}" destId="{2CF958CC-AA65-416B-810C-8D100AE2FE2F}" srcOrd="1" destOrd="0" parTransId="{86A56FFB-40C9-4A9B-94AA-AE7BB91A365C}" sibTransId="{85B3D8D0-4EE8-4A18-B85C-84F02EE84346}"/>
    <dgm:cxn modelId="{682A1B6F-A2BF-4760-B817-04E3CC5FB25D}" srcId="{CFF9C184-1E9A-48A5-8BC3-2607CFDD0599}" destId="{992E47CB-AD51-46D6-AAAD-95385836A547}" srcOrd="0" destOrd="0" parTransId="{95B75C3E-F297-4B55-A719-793C2832DD8C}" sibTransId="{B22FEA77-F3D7-4CB3-A87B-932FC1595715}"/>
    <dgm:cxn modelId="{6EF7BDE8-204B-4504-AD77-D4D8C6667A49}" type="presParOf" srcId="{DC1B279D-C817-4C30-9BB0-14D057F13592}" destId="{38D4BA2A-5AA5-49CE-9384-66A2D175C2C3}" srcOrd="0" destOrd="0" presId="urn:microsoft.com/office/officeart/2005/8/layout/StepDownProcess"/>
    <dgm:cxn modelId="{F03D5387-B48F-4A0A-87E9-1884259F8D2D}" type="presParOf" srcId="{38D4BA2A-5AA5-49CE-9384-66A2D175C2C3}" destId="{22C857DC-6FE6-43D9-AA25-F8153E608503}" srcOrd="0" destOrd="0" presId="urn:microsoft.com/office/officeart/2005/8/layout/StepDownProcess"/>
    <dgm:cxn modelId="{2FDCA1C8-5A01-411E-8CC4-61358069C754}" type="presParOf" srcId="{38D4BA2A-5AA5-49CE-9384-66A2D175C2C3}" destId="{AEAD174D-6E37-4362-979A-FD44129FFE14}" srcOrd="1" destOrd="0" presId="urn:microsoft.com/office/officeart/2005/8/layout/StepDownProcess"/>
    <dgm:cxn modelId="{0F6BF712-28F5-40C8-89B8-84B2263204E4}" type="presParOf" srcId="{38D4BA2A-5AA5-49CE-9384-66A2D175C2C3}" destId="{8EA93D70-010F-4E0B-80AC-AD1BC5A7BB1E}" srcOrd="2" destOrd="0" presId="urn:microsoft.com/office/officeart/2005/8/layout/StepDownProcess"/>
    <dgm:cxn modelId="{3624532D-57C6-4C96-ACC3-9D491642FC8B}" type="presParOf" srcId="{DC1B279D-C817-4C30-9BB0-14D057F13592}" destId="{8227C1B4-1BEA-4D04-B2F4-E537805D56DF}" srcOrd="1" destOrd="0" presId="urn:microsoft.com/office/officeart/2005/8/layout/StepDownProcess"/>
    <dgm:cxn modelId="{38D9EAB0-CCEC-4E65-AB1B-263F529AF1A8}" type="presParOf" srcId="{DC1B279D-C817-4C30-9BB0-14D057F13592}" destId="{88F2BFA7-59C7-4BCB-99A5-F87AD4A8C0E4}" srcOrd="2" destOrd="0" presId="urn:microsoft.com/office/officeart/2005/8/layout/StepDownProcess"/>
    <dgm:cxn modelId="{258A6A20-BD2D-4AA0-AEF9-6EB224EE2C0D}" type="presParOf" srcId="{88F2BFA7-59C7-4BCB-99A5-F87AD4A8C0E4}" destId="{F4A00686-3E51-4162-A499-D83FC9C64B9C}" srcOrd="0" destOrd="0" presId="urn:microsoft.com/office/officeart/2005/8/layout/StepDownProcess"/>
    <dgm:cxn modelId="{2550F6E8-3A64-41C0-A9DF-BF7F3CA3B45B}" type="presParOf" srcId="{88F2BFA7-59C7-4BCB-99A5-F87AD4A8C0E4}" destId="{5247E4AD-0D5E-41A2-9A44-5D0096E16D4F}" srcOrd="1" destOrd="0" presId="urn:microsoft.com/office/officeart/2005/8/layout/StepDownProcess"/>
    <dgm:cxn modelId="{6CB43DBC-1FF0-4D00-9DA4-432D0E82B2BF}" type="presParOf" srcId="{88F2BFA7-59C7-4BCB-99A5-F87AD4A8C0E4}" destId="{3641014A-5333-47F0-88CA-15D79DD57509}" srcOrd="2" destOrd="0" presId="urn:microsoft.com/office/officeart/2005/8/layout/StepDownProcess"/>
    <dgm:cxn modelId="{53662797-6E5F-48C7-BA5E-41D1BDBB341C}" type="presParOf" srcId="{DC1B279D-C817-4C30-9BB0-14D057F13592}" destId="{67EB0BCB-FEB2-434F-A902-E9E57090947B}" srcOrd="3" destOrd="0" presId="urn:microsoft.com/office/officeart/2005/8/layout/StepDownProcess"/>
    <dgm:cxn modelId="{EFB0E620-0AE4-4B25-BD97-27FE193CAC71}" type="presParOf" srcId="{DC1B279D-C817-4C30-9BB0-14D057F13592}" destId="{9A4B478E-DFAA-4691-9A7B-F18872C72EB4}" srcOrd="4" destOrd="0" presId="urn:microsoft.com/office/officeart/2005/8/layout/StepDownProcess"/>
    <dgm:cxn modelId="{34C2CC46-7838-4CBC-AD9F-9FB3FFF8A07B}" type="presParOf" srcId="{9A4B478E-DFAA-4691-9A7B-F18872C72EB4}" destId="{AC61EEE2-C317-4150-934B-26E7AD744E0C}" srcOrd="0" destOrd="0" presId="urn:microsoft.com/office/officeart/2005/8/layout/StepDownProcess"/>
    <dgm:cxn modelId="{A5DB9E33-631F-46BD-A0DD-77CBF9CBD8B6}" type="presParOf" srcId="{9A4B478E-DFAA-4691-9A7B-F18872C72EB4}" destId="{93CF0DB2-E1D2-4E06-A98B-D13B6A792207}" srcOrd="1" destOrd="0" presId="urn:microsoft.com/office/officeart/2005/8/layout/StepDownProcess"/>
    <dgm:cxn modelId="{737D67D1-22DC-496A-ABB0-E3330A28BF07}" type="presParOf" srcId="{9A4B478E-DFAA-4691-9A7B-F18872C72EB4}" destId="{CE8F4F66-1798-4F63-A46E-C6D8AD1E21A0}" srcOrd="2" destOrd="0" presId="urn:microsoft.com/office/officeart/2005/8/layout/StepDownProcess"/>
    <dgm:cxn modelId="{4F7CADDA-553B-453E-A2A2-E5752FC3EC7B}" type="presParOf" srcId="{DC1B279D-C817-4C30-9BB0-14D057F13592}" destId="{8F95C287-AEA5-428A-92EB-6CEB52354D56}" srcOrd="5" destOrd="0" presId="urn:microsoft.com/office/officeart/2005/8/layout/StepDownProcess"/>
    <dgm:cxn modelId="{01D54D9E-776D-4246-91D6-B291E64701B0}" type="presParOf" srcId="{DC1B279D-C817-4C30-9BB0-14D057F13592}" destId="{8DA1A666-44DB-4ECF-AF3C-A32DA841D5F6}" srcOrd="6" destOrd="0" presId="urn:microsoft.com/office/officeart/2005/8/layout/StepDownProcess"/>
    <dgm:cxn modelId="{A3454FD8-9C42-4A2E-B33C-7908EE4F08D8}" type="presParOf" srcId="{8DA1A666-44DB-4ECF-AF3C-A32DA841D5F6}" destId="{7DFA553F-23B6-4D6D-9A57-14E608EC6156}" srcOrd="0" destOrd="0" presId="urn:microsoft.com/office/officeart/2005/8/layout/StepDownProcess"/>
    <dgm:cxn modelId="{666F3148-F795-4A0F-B118-6EB479AC3555}" type="presParOf" srcId="{8DA1A666-44DB-4ECF-AF3C-A32DA841D5F6}" destId="{1C3C4419-9571-461C-9F3B-62ED7AD829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883B29-F40D-4904-BADC-8838F0808DF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6392B-E925-4615-9099-2700249AE12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3A155382-5283-4499-B4F4-5E352995BF60}" type="parTrans" cxnId="{9209396C-ACF0-4E4D-ADAF-DCA1C94F4FFE}">
      <dgm:prSet/>
      <dgm:spPr/>
      <dgm:t>
        <a:bodyPr/>
        <a:lstStyle/>
        <a:p>
          <a:endParaRPr lang="en-US"/>
        </a:p>
      </dgm:t>
    </dgm:pt>
    <dgm:pt modelId="{CFB9CDC2-F88C-43DA-BDEE-CC865148BB8C}" type="sibTrans" cxnId="{9209396C-ACF0-4E4D-ADAF-DCA1C94F4FFE}">
      <dgm:prSet/>
      <dgm:spPr/>
      <dgm:t>
        <a:bodyPr/>
        <a:lstStyle/>
        <a:p>
          <a:endParaRPr lang="en-US"/>
        </a:p>
      </dgm:t>
    </dgm:pt>
    <dgm:pt modelId="{15B0B0F5-54AC-4AC8-816E-8952ADAF8FF5}">
      <dgm:prSet phldrT="[Text]"/>
      <dgm:spPr/>
      <dgm:t>
        <a:bodyPr/>
        <a:lstStyle/>
        <a:p>
          <a:r>
            <a:rPr lang="en-US" dirty="0"/>
            <a:t>Getting input from the user.</a:t>
          </a:r>
        </a:p>
      </dgm:t>
    </dgm:pt>
    <dgm:pt modelId="{9C5F7402-8798-4911-B6A8-452AE5F48565}" type="parTrans" cxnId="{782835DA-4F5C-4998-A4FB-F6E489354200}">
      <dgm:prSet/>
      <dgm:spPr/>
      <dgm:t>
        <a:bodyPr/>
        <a:lstStyle/>
        <a:p>
          <a:endParaRPr lang="en-US"/>
        </a:p>
      </dgm:t>
    </dgm:pt>
    <dgm:pt modelId="{2F899074-1D7B-45B1-8C7D-3A08EF70C35A}" type="sibTrans" cxnId="{782835DA-4F5C-4998-A4FB-F6E489354200}">
      <dgm:prSet/>
      <dgm:spPr/>
      <dgm:t>
        <a:bodyPr/>
        <a:lstStyle/>
        <a:p>
          <a:endParaRPr lang="en-US"/>
        </a:p>
      </dgm:t>
    </dgm:pt>
    <dgm:pt modelId="{448D8879-BB57-4433-B63F-2EDD1E6C32E4}">
      <dgm:prSet phldrT="[Text]"/>
      <dgm:spPr/>
      <dgm:t>
        <a:bodyPr/>
        <a:lstStyle/>
        <a:p>
          <a:r>
            <a:rPr lang="en-US" dirty="0"/>
            <a:t>Parsing the Input</a:t>
          </a:r>
        </a:p>
      </dgm:t>
    </dgm:pt>
    <dgm:pt modelId="{3C4750E9-1E49-4D23-AF3A-F0BF5A12F9D5}" type="parTrans" cxnId="{1319BCE0-F565-4D75-917B-A994D65EBF74}">
      <dgm:prSet/>
      <dgm:spPr/>
      <dgm:t>
        <a:bodyPr/>
        <a:lstStyle/>
        <a:p>
          <a:endParaRPr lang="en-US"/>
        </a:p>
      </dgm:t>
    </dgm:pt>
    <dgm:pt modelId="{241F7A90-203A-4BE0-B9B4-E57113CA4AA9}" type="sibTrans" cxnId="{1319BCE0-F565-4D75-917B-A994D65EBF74}">
      <dgm:prSet/>
      <dgm:spPr/>
      <dgm:t>
        <a:bodyPr/>
        <a:lstStyle/>
        <a:p>
          <a:endParaRPr lang="en-US"/>
        </a:p>
      </dgm:t>
    </dgm:pt>
    <dgm:pt modelId="{F8AA2A3F-1F9D-4B41-A804-D8353DBB4C9E}">
      <dgm:prSet phldrT="[Text]"/>
      <dgm:spPr/>
      <dgm:t>
        <a:bodyPr/>
        <a:lstStyle/>
        <a:p>
          <a:r>
            <a:rPr lang="en-US" dirty="0"/>
            <a:t>The input is parsed into a command name and arguments.</a:t>
          </a:r>
        </a:p>
      </dgm:t>
    </dgm:pt>
    <dgm:pt modelId="{9C9DA6E1-C66A-4623-9C60-14FB31545BAE}" type="parTrans" cxnId="{909D0B82-6180-42E9-A2BA-3E6FAB9DBBAA}">
      <dgm:prSet/>
      <dgm:spPr/>
      <dgm:t>
        <a:bodyPr/>
        <a:lstStyle/>
        <a:p>
          <a:endParaRPr lang="en-US"/>
        </a:p>
      </dgm:t>
    </dgm:pt>
    <dgm:pt modelId="{209604C4-ECA3-4088-9056-8D6D7AA704C1}" type="sibTrans" cxnId="{909D0B82-6180-42E9-A2BA-3E6FAB9DBBAA}">
      <dgm:prSet/>
      <dgm:spPr/>
      <dgm:t>
        <a:bodyPr/>
        <a:lstStyle/>
        <a:p>
          <a:endParaRPr lang="en-US"/>
        </a:p>
      </dgm:t>
    </dgm:pt>
    <dgm:pt modelId="{39B52605-519C-400F-A639-FE45F6357DCC}">
      <dgm:prSet phldrT="[Text]"/>
      <dgm:spPr/>
      <dgm:t>
        <a:bodyPr/>
        <a:lstStyle/>
        <a:p>
          <a:r>
            <a:rPr lang="en-US" dirty="0"/>
            <a:t>Searching for Command</a:t>
          </a:r>
        </a:p>
      </dgm:t>
    </dgm:pt>
    <dgm:pt modelId="{DC365027-0BC2-460E-A461-CB309381B23B}" type="parTrans" cxnId="{80FE7A09-E8DD-4817-ACD7-A19188E20EF7}">
      <dgm:prSet/>
      <dgm:spPr/>
      <dgm:t>
        <a:bodyPr/>
        <a:lstStyle/>
        <a:p>
          <a:endParaRPr lang="en-US"/>
        </a:p>
      </dgm:t>
    </dgm:pt>
    <dgm:pt modelId="{83B8EAF5-A16B-4A0A-80F8-60870F6834F0}" type="sibTrans" cxnId="{80FE7A09-E8DD-4817-ACD7-A19188E20EF7}">
      <dgm:prSet/>
      <dgm:spPr/>
      <dgm:t>
        <a:bodyPr/>
        <a:lstStyle/>
        <a:p>
          <a:endParaRPr lang="en-US"/>
        </a:p>
      </dgm:t>
    </dgm:pt>
    <dgm:pt modelId="{DD5C9576-D1A3-415B-AE3A-875C48D34E32}">
      <dgm:prSet phldrT="[Text]"/>
      <dgm:spPr/>
      <dgm:t>
        <a:bodyPr/>
        <a:lstStyle/>
        <a:p>
          <a:r>
            <a:rPr lang="en-US" dirty="0"/>
            <a:t>Searching for the command in the Commands data structure</a:t>
          </a:r>
        </a:p>
      </dgm:t>
    </dgm:pt>
    <dgm:pt modelId="{58E9CB60-1CB1-4773-82FB-4DB22A1DE424}" type="parTrans" cxnId="{D64219EC-AB72-4C53-AF04-216C6FD7171B}">
      <dgm:prSet/>
      <dgm:spPr/>
      <dgm:t>
        <a:bodyPr/>
        <a:lstStyle/>
        <a:p>
          <a:endParaRPr lang="en-US"/>
        </a:p>
      </dgm:t>
    </dgm:pt>
    <dgm:pt modelId="{347C87BD-5F13-4B9B-8A43-5E09BD7FD7B4}" type="sibTrans" cxnId="{D64219EC-AB72-4C53-AF04-216C6FD7171B}">
      <dgm:prSet/>
      <dgm:spPr/>
      <dgm:t>
        <a:bodyPr/>
        <a:lstStyle/>
        <a:p>
          <a:endParaRPr lang="en-US"/>
        </a:p>
      </dgm:t>
    </dgm:pt>
    <dgm:pt modelId="{91533E06-6EDD-4738-9112-91BA260E8376}">
      <dgm:prSet phldrT="[Text]"/>
      <dgm:spPr/>
      <dgm:t>
        <a:bodyPr/>
        <a:lstStyle/>
        <a:p>
          <a:r>
            <a:rPr lang="en-US" dirty="0"/>
            <a:t>A new thread is created, and the Command is executed. The arguments are passed to the Command’s function.</a:t>
          </a:r>
        </a:p>
      </dgm:t>
    </dgm:pt>
    <dgm:pt modelId="{A9A9DDB1-3CC8-4437-BAB9-2456E39EA77A}" type="parTrans" cxnId="{C91105D5-2F1C-49E8-9768-4D41DCDC9CCF}">
      <dgm:prSet/>
      <dgm:spPr/>
      <dgm:t>
        <a:bodyPr/>
        <a:lstStyle/>
        <a:p>
          <a:endParaRPr lang="en-US"/>
        </a:p>
      </dgm:t>
    </dgm:pt>
    <dgm:pt modelId="{AA923F6C-170A-4530-91FC-960CF66372BF}" type="sibTrans" cxnId="{C91105D5-2F1C-49E8-9768-4D41DCDC9CCF}">
      <dgm:prSet/>
      <dgm:spPr/>
      <dgm:t>
        <a:bodyPr/>
        <a:lstStyle/>
        <a:p>
          <a:endParaRPr lang="en-US"/>
        </a:p>
      </dgm:t>
    </dgm:pt>
    <dgm:pt modelId="{1B167C84-3F7B-41C6-814D-82D53B4F9E59}">
      <dgm:prSet phldrT="[Text]"/>
      <dgm:spPr/>
      <dgm:t>
        <a:bodyPr/>
        <a:lstStyle/>
        <a:p>
          <a:r>
            <a:rPr lang="en-US" dirty="0"/>
            <a:t>Starting the Operation</a:t>
          </a:r>
        </a:p>
      </dgm:t>
    </dgm:pt>
    <dgm:pt modelId="{602B1B2A-86BC-4408-93FA-059E531608CF}" type="parTrans" cxnId="{252D7088-666A-4542-A47A-E1DC17ABAD81}">
      <dgm:prSet/>
      <dgm:spPr/>
      <dgm:t>
        <a:bodyPr/>
        <a:lstStyle/>
        <a:p>
          <a:endParaRPr lang="en-US"/>
        </a:p>
      </dgm:t>
    </dgm:pt>
    <dgm:pt modelId="{40CD99B2-EC41-42F3-B7AA-23FF9CB7CE10}" type="sibTrans" cxnId="{252D7088-666A-4542-A47A-E1DC17ABAD81}">
      <dgm:prSet/>
      <dgm:spPr/>
      <dgm:t>
        <a:bodyPr/>
        <a:lstStyle/>
        <a:p>
          <a:endParaRPr lang="en-US"/>
        </a:p>
      </dgm:t>
    </dgm:pt>
    <dgm:pt modelId="{35D235A2-3051-464A-B8F6-CA38053022BA}">
      <dgm:prSet phldrT="[Text]"/>
      <dgm:spPr/>
      <dgm:t>
        <a:bodyPr/>
        <a:lstStyle/>
        <a:p>
          <a:r>
            <a:rPr lang="en-US" dirty="0"/>
            <a:t>Waiting</a:t>
          </a:r>
        </a:p>
      </dgm:t>
    </dgm:pt>
    <dgm:pt modelId="{7EDA5FB0-1AF5-45E3-A96A-7F3395D60800}" type="parTrans" cxnId="{35C0E866-151E-40AD-9CAF-AE1C3A09113C}">
      <dgm:prSet/>
      <dgm:spPr/>
      <dgm:t>
        <a:bodyPr/>
        <a:lstStyle/>
        <a:p>
          <a:endParaRPr lang="en-US"/>
        </a:p>
      </dgm:t>
    </dgm:pt>
    <dgm:pt modelId="{7268939F-BBFE-4DD3-988F-B47D053E3260}" type="sibTrans" cxnId="{35C0E866-151E-40AD-9CAF-AE1C3A09113C}">
      <dgm:prSet/>
      <dgm:spPr/>
      <dgm:t>
        <a:bodyPr/>
        <a:lstStyle/>
        <a:p>
          <a:endParaRPr lang="en-US"/>
        </a:p>
      </dgm:t>
    </dgm:pt>
    <dgm:pt modelId="{3EF58774-F463-4751-A9E6-2581005EE24F}">
      <dgm:prSet phldrT="[Text]"/>
      <dgm:spPr/>
      <dgm:t>
        <a:bodyPr/>
        <a:lstStyle/>
        <a:p>
          <a:r>
            <a:rPr lang="en-US" dirty="0"/>
            <a:t>Unless explicitly specified, the Command Prompt waits for the thread to terminate before continuing to the next Command.</a:t>
          </a:r>
        </a:p>
      </dgm:t>
    </dgm:pt>
    <dgm:pt modelId="{701F51F7-808E-46BA-AF77-DDFE0D9EB405}" type="parTrans" cxnId="{EB1A330F-5D34-4F10-993C-5BEC760D60E5}">
      <dgm:prSet/>
      <dgm:spPr/>
      <dgm:t>
        <a:bodyPr/>
        <a:lstStyle/>
        <a:p>
          <a:endParaRPr lang="en-US"/>
        </a:p>
      </dgm:t>
    </dgm:pt>
    <dgm:pt modelId="{8C495833-AB3E-4A2C-BB51-ADD03B59E060}" type="sibTrans" cxnId="{EB1A330F-5D34-4F10-993C-5BEC760D60E5}">
      <dgm:prSet/>
      <dgm:spPr/>
      <dgm:t>
        <a:bodyPr/>
        <a:lstStyle/>
        <a:p>
          <a:endParaRPr lang="en-US"/>
        </a:p>
      </dgm:t>
    </dgm:pt>
    <dgm:pt modelId="{8142040E-90ED-406D-9E44-F663F68AE761}" type="pres">
      <dgm:prSet presAssocID="{A6883B29-F40D-4904-BADC-8838F0808DFA}" presName="linearFlow" presStyleCnt="0">
        <dgm:presLayoutVars>
          <dgm:dir/>
          <dgm:animLvl val="lvl"/>
          <dgm:resizeHandles val="exact"/>
        </dgm:presLayoutVars>
      </dgm:prSet>
      <dgm:spPr/>
    </dgm:pt>
    <dgm:pt modelId="{A1A3580C-0226-46F6-A36E-B886FB54F58C}" type="pres">
      <dgm:prSet presAssocID="{5466392B-E925-4615-9099-2700249AE12C}" presName="composite" presStyleCnt="0"/>
      <dgm:spPr/>
    </dgm:pt>
    <dgm:pt modelId="{C0803586-4D2C-4F47-8EB8-823F2B2CF1AD}" type="pres">
      <dgm:prSet presAssocID="{5466392B-E925-4615-9099-2700249AE1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BC5CA36-965D-4E9B-A893-1CBC15393A6F}" type="pres">
      <dgm:prSet presAssocID="{5466392B-E925-4615-9099-2700249AE12C}" presName="parSh" presStyleLbl="node1" presStyleIdx="0" presStyleCnt="5"/>
      <dgm:spPr/>
    </dgm:pt>
    <dgm:pt modelId="{2A087BE3-8B56-4524-88D2-8E6941FBFCF7}" type="pres">
      <dgm:prSet presAssocID="{5466392B-E925-4615-9099-2700249AE12C}" presName="desTx" presStyleLbl="fgAcc1" presStyleIdx="0" presStyleCnt="5">
        <dgm:presLayoutVars>
          <dgm:bulletEnabled val="1"/>
        </dgm:presLayoutVars>
      </dgm:prSet>
      <dgm:spPr/>
    </dgm:pt>
    <dgm:pt modelId="{97FBBC2A-B80C-4AFC-A121-3B49110F129B}" type="pres">
      <dgm:prSet presAssocID="{CFB9CDC2-F88C-43DA-BDEE-CC865148BB8C}" presName="sibTrans" presStyleLbl="sibTrans2D1" presStyleIdx="0" presStyleCnt="4"/>
      <dgm:spPr/>
    </dgm:pt>
    <dgm:pt modelId="{F5271862-3903-4975-9579-18881A862BD8}" type="pres">
      <dgm:prSet presAssocID="{CFB9CDC2-F88C-43DA-BDEE-CC865148BB8C}" presName="connTx" presStyleLbl="sibTrans2D1" presStyleIdx="0" presStyleCnt="4"/>
      <dgm:spPr/>
    </dgm:pt>
    <dgm:pt modelId="{87968510-997C-459A-897F-3C754F4819DB}" type="pres">
      <dgm:prSet presAssocID="{448D8879-BB57-4433-B63F-2EDD1E6C32E4}" presName="composite" presStyleCnt="0"/>
      <dgm:spPr/>
    </dgm:pt>
    <dgm:pt modelId="{E8DFA91F-DBE2-4151-9D38-E5519E4AE5EB}" type="pres">
      <dgm:prSet presAssocID="{448D8879-BB57-4433-B63F-2EDD1E6C32E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617561C-F3D0-4B5D-9CB9-0BEC93AAB57D}" type="pres">
      <dgm:prSet presAssocID="{448D8879-BB57-4433-B63F-2EDD1E6C32E4}" presName="parSh" presStyleLbl="node1" presStyleIdx="1" presStyleCnt="5"/>
      <dgm:spPr/>
    </dgm:pt>
    <dgm:pt modelId="{A4DD65ED-6C9B-4B72-9C0C-86C65272C8ED}" type="pres">
      <dgm:prSet presAssocID="{448D8879-BB57-4433-B63F-2EDD1E6C32E4}" presName="desTx" presStyleLbl="fgAcc1" presStyleIdx="1" presStyleCnt="5">
        <dgm:presLayoutVars>
          <dgm:bulletEnabled val="1"/>
        </dgm:presLayoutVars>
      </dgm:prSet>
      <dgm:spPr/>
    </dgm:pt>
    <dgm:pt modelId="{A2DB68B9-9071-4ADC-B7C9-146BFD32AD6A}" type="pres">
      <dgm:prSet presAssocID="{241F7A90-203A-4BE0-B9B4-E57113CA4AA9}" presName="sibTrans" presStyleLbl="sibTrans2D1" presStyleIdx="1" presStyleCnt="4"/>
      <dgm:spPr/>
    </dgm:pt>
    <dgm:pt modelId="{5A3B18AF-FAE8-4494-9B71-59AB9A98ACDA}" type="pres">
      <dgm:prSet presAssocID="{241F7A90-203A-4BE0-B9B4-E57113CA4AA9}" presName="connTx" presStyleLbl="sibTrans2D1" presStyleIdx="1" presStyleCnt="4"/>
      <dgm:spPr/>
    </dgm:pt>
    <dgm:pt modelId="{07B14821-5100-4B99-A831-197AFFDC6C77}" type="pres">
      <dgm:prSet presAssocID="{39B52605-519C-400F-A639-FE45F6357DCC}" presName="composite" presStyleCnt="0"/>
      <dgm:spPr/>
    </dgm:pt>
    <dgm:pt modelId="{A1E16804-88E7-431C-A461-3F8A11EBB3FB}" type="pres">
      <dgm:prSet presAssocID="{39B52605-519C-400F-A639-FE45F6357DC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4F6A776-D427-40DE-BEB3-5CD1DDAC81C9}" type="pres">
      <dgm:prSet presAssocID="{39B52605-519C-400F-A639-FE45F6357DCC}" presName="parSh" presStyleLbl="node1" presStyleIdx="2" presStyleCnt="5"/>
      <dgm:spPr/>
    </dgm:pt>
    <dgm:pt modelId="{66448FA1-808B-4534-A92F-B93047B1C354}" type="pres">
      <dgm:prSet presAssocID="{39B52605-519C-400F-A639-FE45F6357DCC}" presName="desTx" presStyleLbl="fgAcc1" presStyleIdx="2" presStyleCnt="5">
        <dgm:presLayoutVars>
          <dgm:bulletEnabled val="1"/>
        </dgm:presLayoutVars>
      </dgm:prSet>
      <dgm:spPr/>
    </dgm:pt>
    <dgm:pt modelId="{F347AA64-74FE-46FA-9821-7ECD6413FCE8}" type="pres">
      <dgm:prSet presAssocID="{83B8EAF5-A16B-4A0A-80F8-60870F6834F0}" presName="sibTrans" presStyleLbl="sibTrans2D1" presStyleIdx="2" presStyleCnt="4"/>
      <dgm:spPr/>
    </dgm:pt>
    <dgm:pt modelId="{B91978D8-F70E-4540-BCCF-15F06864BD8B}" type="pres">
      <dgm:prSet presAssocID="{83B8EAF5-A16B-4A0A-80F8-60870F6834F0}" presName="connTx" presStyleLbl="sibTrans2D1" presStyleIdx="2" presStyleCnt="4"/>
      <dgm:spPr/>
    </dgm:pt>
    <dgm:pt modelId="{2079878C-83F0-40E1-AE7D-B4C878586AA1}" type="pres">
      <dgm:prSet presAssocID="{1B167C84-3F7B-41C6-814D-82D53B4F9E59}" presName="composite" presStyleCnt="0"/>
      <dgm:spPr/>
    </dgm:pt>
    <dgm:pt modelId="{9A975DAB-A1BC-4A35-8153-689280F2B7D8}" type="pres">
      <dgm:prSet presAssocID="{1B167C84-3F7B-41C6-814D-82D53B4F9E59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2890963-4248-453A-84CF-229FA06ED8EB}" type="pres">
      <dgm:prSet presAssocID="{1B167C84-3F7B-41C6-814D-82D53B4F9E59}" presName="parSh" presStyleLbl="node1" presStyleIdx="3" presStyleCnt="5"/>
      <dgm:spPr/>
    </dgm:pt>
    <dgm:pt modelId="{BB187375-22A9-4A2C-875E-11EF32A83D09}" type="pres">
      <dgm:prSet presAssocID="{1B167C84-3F7B-41C6-814D-82D53B4F9E59}" presName="desTx" presStyleLbl="fgAcc1" presStyleIdx="3" presStyleCnt="5">
        <dgm:presLayoutVars>
          <dgm:bulletEnabled val="1"/>
        </dgm:presLayoutVars>
      </dgm:prSet>
      <dgm:spPr/>
    </dgm:pt>
    <dgm:pt modelId="{2685382F-4791-446D-ADD2-7CC0B27CBF0E}" type="pres">
      <dgm:prSet presAssocID="{40CD99B2-EC41-42F3-B7AA-23FF9CB7CE10}" presName="sibTrans" presStyleLbl="sibTrans2D1" presStyleIdx="3" presStyleCnt="4"/>
      <dgm:spPr/>
    </dgm:pt>
    <dgm:pt modelId="{F1D00E6F-F2FE-40C8-9B8E-0D67DF5F563F}" type="pres">
      <dgm:prSet presAssocID="{40CD99B2-EC41-42F3-B7AA-23FF9CB7CE10}" presName="connTx" presStyleLbl="sibTrans2D1" presStyleIdx="3" presStyleCnt="4"/>
      <dgm:spPr/>
    </dgm:pt>
    <dgm:pt modelId="{FB7C6E29-ACCB-419C-90C6-A1309365A22A}" type="pres">
      <dgm:prSet presAssocID="{35D235A2-3051-464A-B8F6-CA38053022BA}" presName="composite" presStyleCnt="0"/>
      <dgm:spPr/>
    </dgm:pt>
    <dgm:pt modelId="{DE981208-87F9-494E-A67D-F4C9F37B0467}" type="pres">
      <dgm:prSet presAssocID="{35D235A2-3051-464A-B8F6-CA38053022B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B3E9742-E762-43DF-993F-06AF48BFD053}" type="pres">
      <dgm:prSet presAssocID="{35D235A2-3051-464A-B8F6-CA38053022BA}" presName="parSh" presStyleLbl="node1" presStyleIdx="4" presStyleCnt="5"/>
      <dgm:spPr/>
    </dgm:pt>
    <dgm:pt modelId="{D80C42A4-2BB4-4112-B520-C58177AAA672}" type="pres">
      <dgm:prSet presAssocID="{35D235A2-3051-464A-B8F6-CA38053022BA}" presName="desTx" presStyleLbl="fgAcc1" presStyleIdx="4" presStyleCnt="5">
        <dgm:presLayoutVars>
          <dgm:bulletEnabled val="1"/>
        </dgm:presLayoutVars>
      </dgm:prSet>
      <dgm:spPr/>
    </dgm:pt>
  </dgm:ptLst>
  <dgm:cxnLst>
    <dgm:cxn modelId="{AA00755A-B434-4A8E-913E-B9ECF6055218}" type="presOf" srcId="{DD5C9576-D1A3-415B-AE3A-875C48D34E32}" destId="{66448FA1-808B-4534-A92F-B93047B1C354}" srcOrd="0" destOrd="0" presId="urn:microsoft.com/office/officeart/2005/8/layout/process3"/>
    <dgm:cxn modelId="{A459234C-C18A-4C3A-873C-93CD5C4EB727}" type="presOf" srcId="{CFB9CDC2-F88C-43DA-BDEE-CC865148BB8C}" destId="{97FBBC2A-B80C-4AFC-A121-3B49110F129B}" srcOrd="0" destOrd="0" presId="urn:microsoft.com/office/officeart/2005/8/layout/process3"/>
    <dgm:cxn modelId="{D64219EC-AB72-4C53-AF04-216C6FD7171B}" srcId="{39B52605-519C-400F-A639-FE45F6357DCC}" destId="{DD5C9576-D1A3-415B-AE3A-875C48D34E32}" srcOrd="0" destOrd="0" parTransId="{58E9CB60-1CB1-4773-82FB-4DB22A1DE424}" sibTransId="{347C87BD-5F13-4B9B-8A43-5E09BD7FD7B4}"/>
    <dgm:cxn modelId="{6648AD89-810B-4D43-B53D-E5EE2E6A33B2}" type="presOf" srcId="{448D8879-BB57-4433-B63F-2EDD1E6C32E4}" destId="{E8DFA91F-DBE2-4151-9D38-E5519E4AE5EB}" srcOrd="0" destOrd="0" presId="urn:microsoft.com/office/officeart/2005/8/layout/process3"/>
    <dgm:cxn modelId="{A5C8C49B-3BF9-47B6-BAD6-07A296B83682}" type="presOf" srcId="{83B8EAF5-A16B-4A0A-80F8-60870F6834F0}" destId="{B91978D8-F70E-4540-BCCF-15F06864BD8B}" srcOrd="1" destOrd="0" presId="urn:microsoft.com/office/officeart/2005/8/layout/process3"/>
    <dgm:cxn modelId="{EB1A330F-5D34-4F10-993C-5BEC760D60E5}" srcId="{35D235A2-3051-464A-B8F6-CA38053022BA}" destId="{3EF58774-F463-4751-A9E6-2581005EE24F}" srcOrd="0" destOrd="0" parTransId="{701F51F7-808E-46BA-AF77-DDFE0D9EB405}" sibTransId="{8C495833-AB3E-4A2C-BB51-ADD03B59E060}"/>
    <dgm:cxn modelId="{A6D9E532-1B07-4C8B-84FD-C838E064DC6B}" type="presOf" srcId="{241F7A90-203A-4BE0-B9B4-E57113CA4AA9}" destId="{A2DB68B9-9071-4ADC-B7C9-146BFD32AD6A}" srcOrd="0" destOrd="0" presId="urn:microsoft.com/office/officeart/2005/8/layout/process3"/>
    <dgm:cxn modelId="{1130D2E0-C8D1-4770-AD06-EEB06C4EFBD0}" type="presOf" srcId="{91533E06-6EDD-4738-9112-91BA260E8376}" destId="{BB187375-22A9-4A2C-875E-11EF32A83D09}" srcOrd="0" destOrd="0" presId="urn:microsoft.com/office/officeart/2005/8/layout/process3"/>
    <dgm:cxn modelId="{80FE7A09-E8DD-4817-ACD7-A19188E20EF7}" srcId="{A6883B29-F40D-4904-BADC-8838F0808DFA}" destId="{39B52605-519C-400F-A639-FE45F6357DCC}" srcOrd="2" destOrd="0" parTransId="{DC365027-0BC2-460E-A461-CB309381B23B}" sibTransId="{83B8EAF5-A16B-4A0A-80F8-60870F6834F0}"/>
    <dgm:cxn modelId="{35C0E866-151E-40AD-9CAF-AE1C3A09113C}" srcId="{A6883B29-F40D-4904-BADC-8838F0808DFA}" destId="{35D235A2-3051-464A-B8F6-CA38053022BA}" srcOrd="4" destOrd="0" parTransId="{7EDA5FB0-1AF5-45E3-A96A-7F3395D60800}" sibTransId="{7268939F-BBFE-4DD3-988F-B47D053E3260}"/>
    <dgm:cxn modelId="{72497C9A-0586-4752-BBE4-87B22EF6FF85}" type="presOf" srcId="{A6883B29-F40D-4904-BADC-8838F0808DFA}" destId="{8142040E-90ED-406D-9E44-F663F68AE761}" srcOrd="0" destOrd="0" presId="urn:microsoft.com/office/officeart/2005/8/layout/process3"/>
    <dgm:cxn modelId="{FA80D7BE-ABD4-4662-9EC7-E23DDD29A629}" type="presOf" srcId="{5466392B-E925-4615-9099-2700249AE12C}" destId="{C0803586-4D2C-4F47-8EB8-823F2B2CF1AD}" srcOrd="0" destOrd="0" presId="urn:microsoft.com/office/officeart/2005/8/layout/process3"/>
    <dgm:cxn modelId="{2B33300E-58B2-409B-B963-B10F666C079F}" type="presOf" srcId="{35D235A2-3051-464A-B8F6-CA38053022BA}" destId="{DE981208-87F9-494E-A67D-F4C9F37B0467}" srcOrd="0" destOrd="0" presId="urn:microsoft.com/office/officeart/2005/8/layout/process3"/>
    <dgm:cxn modelId="{F8A088CB-DDA0-40EB-88A5-1E2E16F7F2E4}" type="presOf" srcId="{5466392B-E925-4615-9099-2700249AE12C}" destId="{EBC5CA36-965D-4E9B-A893-1CBC15393A6F}" srcOrd="1" destOrd="0" presId="urn:microsoft.com/office/officeart/2005/8/layout/process3"/>
    <dgm:cxn modelId="{1319BCE0-F565-4D75-917B-A994D65EBF74}" srcId="{A6883B29-F40D-4904-BADC-8838F0808DFA}" destId="{448D8879-BB57-4433-B63F-2EDD1E6C32E4}" srcOrd="1" destOrd="0" parTransId="{3C4750E9-1E49-4D23-AF3A-F0BF5A12F9D5}" sibTransId="{241F7A90-203A-4BE0-B9B4-E57113CA4AA9}"/>
    <dgm:cxn modelId="{30738661-1239-438A-8C76-F801D8E464AA}" type="presOf" srcId="{1B167C84-3F7B-41C6-814D-82D53B4F9E59}" destId="{32890963-4248-453A-84CF-229FA06ED8EB}" srcOrd="1" destOrd="0" presId="urn:microsoft.com/office/officeart/2005/8/layout/process3"/>
    <dgm:cxn modelId="{F33A1BEE-845F-4D48-B4C6-F26F2AAC2D52}" type="presOf" srcId="{39B52605-519C-400F-A639-FE45F6357DCC}" destId="{A1E16804-88E7-431C-A461-3F8A11EBB3FB}" srcOrd="0" destOrd="0" presId="urn:microsoft.com/office/officeart/2005/8/layout/process3"/>
    <dgm:cxn modelId="{9209396C-ACF0-4E4D-ADAF-DCA1C94F4FFE}" srcId="{A6883B29-F40D-4904-BADC-8838F0808DFA}" destId="{5466392B-E925-4615-9099-2700249AE12C}" srcOrd="0" destOrd="0" parTransId="{3A155382-5283-4499-B4F4-5E352995BF60}" sibTransId="{CFB9CDC2-F88C-43DA-BDEE-CC865148BB8C}"/>
    <dgm:cxn modelId="{189816F1-2F1F-42BE-9B7D-06C92B752B4E}" type="presOf" srcId="{1B167C84-3F7B-41C6-814D-82D53B4F9E59}" destId="{9A975DAB-A1BC-4A35-8153-689280F2B7D8}" srcOrd="0" destOrd="0" presId="urn:microsoft.com/office/officeart/2005/8/layout/process3"/>
    <dgm:cxn modelId="{909D0B82-6180-42E9-A2BA-3E6FAB9DBBAA}" srcId="{448D8879-BB57-4433-B63F-2EDD1E6C32E4}" destId="{F8AA2A3F-1F9D-4B41-A804-D8353DBB4C9E}" srcOrd="0" destOrd="0" parTransId="{9C9DA6E1-C66A-4623-9C60-14FB31545BAE}" sibTransId="{209604C4-ECA3-4088-9056-8D6D7AA704C1}"/>
    <dgm:cxn modelId="{C8EF16D6-347D-459D-BA6E-43E4A21BD24E}" type="presOf" srcId="{241F7A90-203A-4BE0-B9B4-E57113CA4AA9}" destId="{5A3B18AF-FAE8-4494-9B71-59AB9A98ACDA}" srcOrd="1" destOrd="0" presId="urn:microsoft.com/office/officeart/2005/8/layout/process3"/>
    <dgm:cxn modelId="{177A0EAB-6CFE-44CF-A25A-2DBF7AEB9550}" type="presOf" srcId="{39B52605-519C-400F-A639-FE45F6357DCC}" destId="{E4F6A776-D427-40DE-BEB3-5CD1DDAC81C9}" srcOrd="1" destOrd="0" presId="urn:microsoft.com/office/officeart/2005/8/layout/process3"/>
    <dgm:cxn modelId="{EC3D3E89-8B8C-4D14-BE97-A16A59F127A6}" type="presOf" srcId="{83B8EAF5-A16B-4A0A-80F8-60870F6834F0}" destId="{F347AA64-74FE-46FA-9821-7ECD6413FCE8}" srcOrd="0" destOrd="0" presId="urn:microsoft.com/office/officeart/2005/8/layout/process3"/>
    <dgm:cxn modelId="{E09FC91D-E0FB-4C04-9EF9-249F5EC92B87}" type="presOf" srcId="{F8AA2A3F-1F9D-4B41-A804-D8353DBB4C9E}" destId="{A4DD65ED-6C9B-4B72-9C0C-86C65272C8ED}" srcOrd="0" destOrd="0" presId="urn:microsoft.com/office/officeart/2005/8/layout/process3"/>
    <dgm:cxn modelId="{A4EBF337-CD76-4C04-897D-16C28E3691E7}" type="presOf" srcId="{40CD99B2-EC41-42F3-B7AA-23FF9CB7CE10}" destId="{F1D00E6F-F2FE-40C8-9B8E-0D67DF5F563F}" srcOrd="1" destOrd="0" presId="urn:microsoft.com/office/officeart/2005/8/layout/process3"/>
    <dgm:cxn modelId="{252D7088-666A-4542-A47A-E1DC17ABAD81}" srcId="{A6883B29-F40D-4904-BADC-8838F0808DFA}" destId="{1B167C84-3F7B-41C6-814D-82D53B4F9E59}" srcOrd="3" destOrd="0" parTransId="{602B1B2A-86BC-4408-93FA-059E531608CF}" sibTransId="{40CD99B2-EC41-42F3-B7AA-23FF9CB7CE10}"/>
    <dgm:cxn modelId="{F3E8B618-5657-443E-AF56-1EA44F17B35C}" type="presOf" srcId="{CFB9CDC2-F88C-43DA-BDEE-CC865148BB8C}" destId="{F5271862-3903-4975-9579-18881A862BD8}" srcOrd="1" destOrd="0" presId="urn:microsoft.com/office/officeart/2005/8/layout/process3"/>
    <dgm:cxn modelId="{782835DA-4F5C-4998-A4FB-F6E489354200}" srcId="{5466392B-E925-4615-9099-2700249AE12C}" destId="{15B0B0F5-54AC-4AC8-816E-8952ADAF8FF5}" srcOrd="0" destOrd="0" parTransId="{9C5F7402-8798-4911-B6A8-452AE5F48565}" sibTransId="{2F899074-1D7B-45B1-8C7D-3A08EF70C35A}"/>
    <dgm:cxn modelId="{2A0E6EF1-9EC6-4FD1-9BC4-AA2EA516FEBD}" type="presOf" srcId="{15B0B0F5-54AC-4AC8-816E-8952ADAF8FF5}" destId="{2A087BE3-8B56-4524-88D2-8E6941FBFCF7}" srcOrd="0" destOrd="0" presId="urn:microsoft.com/office/officeart/2005/8/layout/process3"/>
    <dgm:cxn modelId="{A513B07C-AB2D-4F9C-BDF2-AEC07933F3E0}" type="presOf" srcId="{40CD99B2-EC41-42F3-B7AA-23FF9CB7CE10}" destId="{2685382F-4791-446D-ADD2-7CC0B27CBF0E}" srcOrd="0" destOrd="0" presId="urn:microsoft.com/office/officeart/2005/8/layout/process3"/>
    <dgm:cxn modelId="{C3EF5D57-0E8A-4EC2-B4A8-6D1885159A35}" type="presOf" srcId="{448D8879-BB57-4433-B63F-2EDD1E6C32E4}" destId="{8617561C-F3D0-4B5D-9CB9-0BEC93AAB57D}" srcOrd="1" destOrd="0" presId="urn:microsoft.com/office/officeart/2005/8/layout/process3"/>
    <dgm:cxn modelId="{4C5499BC-B502-4267-85CB-85DFE4AE137D}" type="presOf" srcId="{35D235A2-3051-464A-B8F6-CA38053022BA}" destId="{FB3E9742-E762-43DF-993F-06AF48BFD053}" srcOrd="1" destOrd="0" presId="urn:microsoft.com/office/officeart/2005/8/layout/process3"/>
    <dgm:cxn modelId="{C91105D5-2F1C-49E8-9768-4D41DCDC9CCF}" srcId="{1B167C84-3F7B-41C6-814D-82D53B4F9E59}" destId="{91533E06-6EDD-4738-9112-91BA260E8376}" srcOrd="0" destOrd="0" parTransId="{A9A9DDB1-3CC8-4437-BAB9-2456E39EA77A}" sibTransId="{AA923F6C-170A-4530-91FC-960CF66372BF}"/>
    <dgm:cxn modelId="{6FF4E5A3-FB30-4DDD-A05A-5083F9F6FEB6}" type="presOf" srcId="{3EF58774-F463-4751-A9E6-2581005EE24F}" destId="{D80C42A4-2BB4-4112-B520-C58177AAA672}" srcOrd="0" destOrd="0" presId="urn:microsoft.com/office/officeart/2005/8/layout/process3"/>
    <dgm:cxn modelId="{A909ECAD-B958-4468-AA19-D5D1A2BBF1BE}" type="presParOf" srcId="{8142040E-90ED-406D-9E44-F663F68AE761}" destId="{A1A3580C-0226-46F6-A36E-B886FB54F58C}" srcOrd="0" destOrd="0" presId="urn:microsoft.com/office/officeart/2005/8/layout/process3"/>
    <dgm:cxn modelId="{B1699A3A-6F72-4772-81EA-C99F18F965FD}" type="presParOf" srcId="{A1A3580C-0226-46F6-A36E-B886FB54F58C}" destId="{C0803586-4D2C-4F47-8EB8-823F2B2CF1AD}" srcOrd="0" destOrd="0" presId="urn:microsoft.com/office/officeart/2005/8/layout/process3"/>
    <dgm:cxn modelId="{1B0A3AFE-78C2-4B3B-995E-E204E1906B5A}" type="presParOf" srcId="{A1A3580C-0226-46F6-A36E-B886FB54F58C}" destId="{EBC5CA36-965D-4E9B-A893-1CBC15393A6F}" srcOrd="1" destOrd="0" presId="urn:microsoft.com/office/officeart/2005/8/layout/process3"/>
    <dgm:cxn modelId="{3EDAACE9-F9C5-4B52-B735-294C026A5A7B}" type="presParOf" srcId="{A1A3580C-0226-46F6-A36E-B886FB54F58C}" destId="{2A087BE3-8B56-4524-88D2-8E6941FBFCF7}" srcOrd="2" destOrd="0" presId="urn:microsoft.com/office/officeart/2005/8/layout/process3"/>
    <dgm:cxn modelId="{33A80ED8-9D31-449A-8DA5-08A3F64B6040}" type="presParOf" srcId="{8142040E-90ED-406D-9E44-F663F68AE761}" destId="{97FBBC2A-B80C-4AFC-A121-3B49110F129B}" srcOrd="1" destOrd="0" presId="urn:microsoft.com/office/officeart/2005/8/layout/process3"/>
    <dgm:cxn modelId="{37C3DF85-F8F0-4D91-A09E-6CDA4C4BFEB6}" type="presParOf" srcId="{97FBBC2A-B80C-4AFC-A121-3B49110F129B}" destId="{F5271862-3903-4975-9579-18881A862BD8}" srcOrd="0" destOrd="0" presId="urn:microsoft.com/office/officeart/2005/8/layout/process3"/>
    <dgm:cxn modelId="{73B5E0E3-968D-4670-B500-8411CCFA8AE1}" type="presParOf" srcId="{8142040E-90ED-406D-9E44-F663F68AE761}" destId="{87968510-997C-459A-897F-3C754F4819DB}" srcOrd="2" destOrd="0" presId="urn:microsoft.com/office/officeart/2005/8/layout/process3"/>
    <dgm:cxn modelId="{B02C2D68-E15B-4D72-8049-E64DC81EC95F}" type="presParOf" srcId="{87968510-997C-459A-897F-3C754F4819DB}" destId="{E8DFA91F-DBE2-4151-9D38-E5519E4AE5EB}" srcOrd="0" destOrd="0" presId="urn:microsoft.com/office/officeart/2005/8/layout/process3"/>
    <dgm:cxn modelId="{018B6E81-4742-48A5-857B-89BF6390C828}" type="presParOf" srcId="{87968510-997C-459A-897F-3C754F4819DB}" destId="{8617561C-F3D0-4B5D-9CB9-0BEC93AAB57D}" srcOrd="1" destOrd="0" presId="urn:microsoft.com/office/officeart/2005/8/layout/process3"/>
    <dgm:cxn modelId="{DD1344DC-B937-4941-A045-DDAB00448B9C}" type="presParOf" srcId="{87968510-997C-459A-897F-3C754F4819DB}" destId="{A4DD65ED-6C9B-4B72-9C0C-86C65272C8ED}" srcOrd="2" destOrd="0" presId="urn:microsoft.com/office/officeart/2005/8/layout/process3"/>
    <dgm:cxn modelId="{48644F98-C6DA-4BFE-9C30-F9C6F07060C0}" type="presParOf" srcId="{8142040E-90ED-406D-9E44-F663F68AE761}" destId="{A2DB68B9-9071-4ADC-B7C9-146BFD32AD6A}" srcOrd="3" destOrd="0" presId="urn:microsoft.com/office/officeart/2005/8/layout/process3"/>
    <dgm:cxn modelId="{BC05725A-3142-4230-8F07-3E9F0898C9BA}" type="presParOf" srcId="{A2DB68B9-9071-4ADC-B7C9-146BFD32AD6A}" destId="{5A3B18AF-FAE8-4494-9B71-59AB9A98ACDA}" srcOrd="0" destOrd="0" presId="urn:microsoft.com/office/officeart/2005/8/layout/process3"/>
    <dgm:cxn modelId="{DD57BAE9-E05D-4F5C-B72F-5AB3191EF0D7}" type="presParOf" srcId="{8142040E-90ED-406D-9E44-F663F68AE761}" destId="{07B14821-5100-4B99-A831-197AFFDC6C77}" srcOrd="4" destOrd="0" presId="urn:microsoft.com/office/officeart/2005/8/layout/process3"/>
    <dgm:cxn modelId="{978BC36B-4DBF-4BFC-B93C-8FB25117EA94}" type="presParOf" srcId="{07B14821-5100-4B99-A831-197AFFDC6C77}" destId="{A1E16804-88E7-431C-A461-3F8A11EBB3FB}" srcOrd="0" destOrd="0" presId="urn:microsoft.com/office/officeart/2005/8/layout/process3"/>
    <dgm:cxn modelId="{149C69C5-580F-400D-8828-60EB4974882F}" type="presParOf" srcId="{07B14821-5100-4B99-A831-197AFFDC6C77}" destId="{E4F6A776-D427-40DE-BEB3-5CD1DDAC81C9}" srcOrd="1" destOrd="0" presId="urn:microsoft.com/office/officeart/2005/8/layout/process3"/>
    <dgm:cxn modelId="{261EB994-3ACC-4E91-B43A-0AAAB201DD15}" type="presParOf" srcId="{07B14821-5100-4B99-A831-197AFFDC6C77}" destId="{66448FA1-808B-4534-A92F-B93047B1C354}" srcOrd="2" destOrd="0" presId="urn:microsoft.com/office/officeart/2005/8/layout/process3"/>
    <dgm:cxn modelId="{5F7F195B-A418-4A5C-A00C-DA9B42F01016}" type="presParOf" srcId="{8142040E-90ED-406D-9E44-F663F68AE761}" destId="{F347AA64-74FE-46FA-9821-7ECD6413FCE8}" srcOrd="5" destOrd="0" presId="urn:microsoft.com/office/officeart/2005/8/layout/process3"/>
    <dgm:cxn modelId="{EEC245C1-A1B6-4FD5-9F2F-0FAD53D5363A}" type="presParOf" srcId="{F347AA64-74FE-46FA-9821-7ECD6413FCE8}" destId="{B91978D8-F70E-4540-BCCF-15F06864BD8B}" srcOrd="0" destOrd="0" presId="urn:microsoft.com/office/officeart/2005/8/layout/process3"/>
    <dgm:cxn modelId="{210243D9-1685-4902-B348-AD44E9DC82D3}" type="presParOf" srcId="{8142040E-90ED-406D-9E44-F663F68AE761}" destId="{2079878C-83F0-40E1-AE7D-B4C878586AA1}" srcOrd="6" destOrd="0" presId="urn:microsoft.com/office/officeart/2005/8/layout/process3"/>
    <dgm:cxn modelId="{3F00D18A-F9B2-4AC4-8797-0DCEE62C7319}" type="presParOf" srcId="{2079878C-83F0-40E1-AE7D-B4C878586AA1}" destId="{9A975DAB-A1BC-4A35-8153-689280F2B7D8}" srcOrd="0" destOrd="0" presId="urn:microsoft.com/office/officeart/2005/8/layout/process3"/>
    <dgm:cxn modelId="{BBBAE899-D050-4535-A61E-746E91888B6E}" type="presParOf" srcId="{2079878C-83F0-40E1-AE7D-B4C878586AA1}" destId="{32890963-4248-453A-84CF-229FA06ED8EB}" srcOrd="1" destOrd="0" presId="urn:microsoft.com/office/officeart/2005/8/layout/process3"/>
    <dgm:cxn modelId="{BC393C5E-A81D-4407-B987-CD6563FE732B}" type="presParOf" srcId="{2079878C-83F0-40E1-AE7D-B4C878586AA1}" destId="{BB187375-22A9-4A2C-875E-11EF32A83D09}" srcOrd="2" destOrd="0" presId="urn:microsoft.com/office/officeart/2005/8/layout/process3"/>
    <dgm:cxn modelId="{F954201A-5809-447E-90CC-1AA0DCCAB307}" type="presParOf" srcId="{8142040E-90ED-406D-9E44-F663F68AE761}" destId="{2685382F-4791-446D-ADD2-7CC0B27CBF0E}" srcOrd="7" destOrd="0" presId="urn:microsoft.com/office/officeart/2005/8/layout/process3"/>
    <dgm:cxn modelId="{7F40EE43-09D5-4C78-B443-F84696F0D1C0}" type="presParOf" srcId="{2685382F-4791-446D-ADD2-7CC0B27CBF0E}" destId="{F1D00E6F-F2FE-40C8-9B8E-0D67DF5F563F}" srcOrd="0" destOrd="0" presId="urn:microsoft.com/office/officeart/2005/8/layout/process3"/>
    <dgm:cxn modelId="{3BAD3F26-A635-49B4-9C8D-7BBDFC9628C3}" type="presParOf" srcId="{8142040E-90ED-406D-9E44-F663F68AE761}" destId="{FB7C6E29-ACCB-419C-90C6-A1309365A22A}" srcOrd="8" destOrd="0" presId="urn:microsoft.com/office/officeart/2005/8/layout/process3"/>
    <dgm:cxn modelId="{FB8C31F8-6EF7-4730-B611-914E48088443}" type="presParOf" srcId="{FB7C6E29-ACCB-419C-90C6-A1309365A22A}" destId="{DE981208-87F9-494E-A67D-F4C9F37B0467}" srcOrd="0" destOrd="0" presId="urn:microsoft.com/office/officeart/2005/8/layout/process3"/>
    <dgm:cxn modelId="{4520AA95-AB43-4E51-8860-617967DEF77D}" type="presParOf" srcId="{FB7C6E29-ACCB-419C-90C6-A1309365A22A}" destId="{FB3E9742-E762-43DF-993F-06AF48BFD053}" srcOrd="1" destOrd="0" presId="urn:microsoft.com/office/officeart/2005/8/layout/process3"/>
    <dgm:cxn modelId="{E79CB030-45C1-4822-ACDC-7F00EBB1AE8D}" type="presParOf" srcId="{FB7C6E29-ACCB-419C-90C6-A1309365A22A}" destId="{D80C42A4-2BB4-4112-B520-C58177AAA67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402C84-3C45-465C-AFC6-07FDE45259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4656D-A2C9-455A-BEE7-D4D8DB55122E}">
      <dgm:prSet phldrT="[Text]"/>
      <dgm:spPr/>
      <dgm:t>
        <a:bodyPr/>
        <a:lstStyle/>
        <a:p>
          <a:r>
            <a:rPr lang="en-US" dirty="0"/>
            <a:t>UHCI (Universal Host Controller Interface)</a:t>
          </a:r>
        </a:p>
      </dgm:t>
    </dgm:pt>
    <dgm:pt modelId="{BC4345E0-FE33-45A7-A037-F4A183F57AEE}" type="parTrans" cxnId="{46291CE2-7FB0-4A3D-A2D5-0CC865A4EFA0}">
      <dgm:prSet/>
      <dgm:spPr/>
      <dgm:t>
        <a:bodyPr/>
        <a:lstStyle/>
        <a:p>
          <a:endParaRPr lang="en-US"/>
        </a:p>
      </dgm:t>
    </dgm:pt>
    <dgm:pt modelId="{CC6A5D7F-8205-48F6-9166-64AAFDD6C561}" type="sibTrans" cxnId="{46291CE2-7FB0-4A3D-A2D5-0CC865A4EFA0}">
      <dgm:prSet/>
      <dgm:spPr/>
      <dgm:t>
        <a:bodyPr/>
        <a:lstStyle/>
        <a:p>
          <a:endParaRPr lang="en-US"/>
        </a:p>
      </dgm:t>
    </dgm:pt>
    <dgm:pt modelId="{478317A8-09B1-40D3-A6C1-DD3058379B5A}">
      <dgm:prSet phldrT="[Text]"/>
      <dgm:spPr/>
      <dgm:t>
        <a:bodyPr/>
        <a:lstStyle/>
        <a:p>
          <a:r>
            <a:rPr lang="en-US" dirty="0"/>
            <a:t>The basic level of communication. Here are the packets transferred.</a:t>
          </a:r>
        </a:p>
      </dgm:t>
    </dgm:pt>
    <dgm:pt modelId="{3E1BFD4C-0488-4F14-A40E-7784E2BC3BDF}" type="parTrans" cxnId="{FBC3355F-4E34-4039-9819-1FA6E62B0341}">
      <dgm:prSet/>
      <dgm:spPr/>
      <dgm:t>
        <a:bodyPr/>
        <a:lstStyle/>
        <a:p>
          <a:endParaRPr lang="en-US"/>
        </a:p>
      </dgm:t>
    </dgm:pt>
    <dgm:pt modelId="{A9008CC5-46CB-4AD4-A40F-B79D2A42F21C}" type="sibTrans" cxnId="{FBC3355F-4E34-4039-9819-1FA6E62B0341}">
      <dgm:prSet/>
      <dgm:spPr/>
      <dgm:t>
        <a:bodyPr/>
        <a:lstStyle/>
        <a:p>
          <a:endParaRPr lang="en-US"/>
        </a:p>
      </dgm:t>
    </dgm:pt>
    <dgm:pt modelId="{231BA605-4337-4C78-9329-27E9CE12A397}">
      <dgm:prSet phldrT="[Text]"/>
      <dgm:spPr/>
      <dgm:t>
        <a:bodyPr/>
        <a:lstStyle/>
        <a:p>
          <a:r>
            <a:rPr lang="en-US" dirty="0"/>
            <a:t>SCSI (Small Computer System Interface)</a:t>
          </a:r>
        </a:p>
      </dgm:t>
    </dgm:pt>
    <dgm:pt modelId="{BA7C8F14-9CE5-4EC0-A7B5-CCCE148A0075}" type="parTrans" cxnId="{DB85AA73-AF76-4007-862F-A31D54501D05}">
      <dgm:prSet/>
      <dgm:spPr/>
    </dgm:pt>
    <dgm:pt modelId="{E9BD394F-C307-4D70-8D52-24F6F9E9EE39}" type="sibTrans" cxnId="{DB85AA73-AF76-4007-862F-A31D54501D05}">
      <dgm:prSet/>
      <dgm:spPr/>
    </dgm:pt>
    <dgm:pt modelId="{D7B5C031-656C-490B-8DA1-3C6E9F679B44}">
      <dgm:prSet phldrT="[Text]"/>
      <dgm:spPr/>
      <dgm:t>
        <a:bodyPr/>
        <a:lstStyle/>
        <a:p>
          <a:r>
            <a:rPr lang="en-US" dirty="0"/>
            <a:t>Mass Storage Class—BBB (Bulk-Only Transport)</a:t>
          </a:r>
        </a:p>
      </dgm:t>
    </dgm:pt>
    <dgm:pt modelId="{3BD21C00-72C7-44B8-95AB-B242595EB3B2}" type="parTrans" cxnId="{0849E04C-84CE-4EAC-AB47-B2D146C426DD}">
      <dgm:prSet/>
      <dgm:spPr/>
    </dgm:pt>
    <dgm:pt modelId="{80A9218E-0E01-40AB-BA2F-E7638D1DFD3F}" type="sibTrans" cxnId="{0849E04C-84CE-4EAC-AB47-B2D146C426DD}">
      <dgm:prSet/>
      <dgm:spPr/>
    </dgm:pt>
    <dgm:pt modelId="{4F26D43A-EC46-4A34-A26C-67CC594577C0}">
      <dgm:prSet phldrT="[Text]"/>
      <dgm:spPr/>
      <dgm:t>
        <a:bodyPr/>
        <a:lstStyle/>
        <a:p>
          <a:r>
            <a:rPr lang="en-US" dirty="0"/>
            <a:t>The first level of the packets. Here are used two wrappers to wrap the packets: Command Block Wrapper and Command Status Wrapper.</a:t>
          </a:r>
        </a:p>
      </dgm:t>
    </dgm:pt>
    <dgm:pt modelId="{B9F4E54A-B02C-47D7-ADB5-750973B5C870}" type="parTrans" cxnId="{2629C77E-F71D-43F6-95E3-85A4AA01B16F}">
      <dgm:prSet/>
      <dgm:spPr/>
    </dgm:pt>
    <dgm:pt modelId="{BE38E6FC-044B-4F69-8609-BF4A53723E50}" type="sibTrans" cxnId="{2629C77E-F71D-43F6-95E3-85A4AA01B16F}">
      <dgm:prSet/>
      <dgm:spPr/>
    </dgm:pt>
    <dgm:pt modelId="{2688DCE8-D536-4EFD-B219-6356746DE7DC}">
      <dgm:prSet phldrT="[Text]"/>
      <dgm:spPr/>
      <dgm:t>
        <a:bodyPr/>
        <a:lstStyle/>
        <a:p>
          <a:r>
            <a:rPr lang="en-US" dirty="0"/>
            <a:t>On this level of communication, the actual commands to the chipset inside the USB Drive are passed. This is the uppermost level of communication.</a:t>
          </a:r>
        </a:p>
      </dgm:t>
    </dgm:pt>
    <dgm:pt modelId="{C05F31E8-996D-4578-B7EB-676B66D23EE9}" type="parTrans" cxnId="{352251F8-A860-44AC-994C-C1389CC9A0F5}">
      <dgm:prSet/>
      <dgm:spPr/>
    </dgm:pt>
    <dgm:pt modelId="{16BA2FBA-C9EE-43E9-9A6D-CA9B95EBA949}" type="sibTrans" cxnId="{352251F8-A860-44AC-994C-C1389CC9A0F5}">
      <dgm:prSet/>
      <dgm:spPr/>
    </dgm:pt>
    <dgm:pt modelId="{CAC111EB-97F3-436B-A3AF-765E4A751383}" type="pres">
      <dgm:prSet presAssocID="{92402C84-3C45-465C-AFC6-07FDE45259E5}" presName="linear" presStyleCnt="0">
        <dgm:presLayoutVars>
          <dgm:dir/>
          <dgm:animLvl val="lvl"/>
          <dgm:resizeHandles val="exact"/>
        </dgm:presLayoutVars>
      </dgm:prSet>
      <dgm:spPr/>
    </dgm:pt>
    <dgm:pt modelId="{61F62C7C-945E-446E-96D5-F2A9D4E38FE4}" type="pres">
      <dgm:prSet presAssocID="{231BA605-4337-4C78-9329-27E9CE12A397}" presName="parentLin" presStyleCnt="0"/>
      <dgm:spPr/>
    </dgm:pt>
    <dgm:pt modelId="{788C8BC9-B38C-4C93-AC62-56494D27A5AE}" type="pres">
      <dgm:prSet presAssocID="{231BA605-4337-4C78-9329-27E9CE12A397}" presName="parentLeftMargin" presStyleLbl="node1" presStyleIdx="0" presStyleCnt="3"/>
      <dgm:spPr/>
    </dgm:pt>
    <dgm:pt modelId="{0C784CE6-CB5A-48CC-881C-98141C7EB392}" type="pres">
      <dgm:prSet presAssocID="{231BA605-4337-4C78-9329-27E9CE12A3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345B3B-F59B-4225-AE24-EC9DD03A201B}" type="pres">
      <dgm:prSet presAssocID="{231BA605-4337-4C78-9329-27E9CE12A397}" presName="negativeSpace" presStyleCnt="0"/>
      <dgm:spPr/>
    </dgm:pt>
    <dgm:pt modelId="{A56D5B3B-4CFA-46AC-9835-33F76069E2B9}" type="pres">
      <dgm:prSet presAssocID="{231BA605-4337-4C78-9329-27E9CE12A397}" presName="childText" presStyleLbl="conFgAcc1" presStyleIdx="0" presStyleCnt="3">
        <dgm:presLayoutVars>
          <dgm:bulletEnabled val="1"/>
        </dgm:presLayoutVars>
      </dgm:prSet>
      <dgm:spPr/>
    </dgm:pt>
    <dgm:pt modelId="{456F54BC-6BAF-4648-BFA4-01403AAF3D09}" type="pres">
      <dgm:prSet presAssocID="{E9BD394F-C307-4D70-8D52-24F6F9E9EE39}" presName="spaceBetweenRectangles" presStyleCnt="0"/>
      <dgm:spPr/>
    </dgm:pt>
    <dgm:pt modelId="{533BD14F-ECAE-46D5-B707-27044E8E4927}" type="pres">
      <dgm:prSet presAssocID="{D7B5C031-656C-490B-8DA1-3C6E9F679B44}" presName="parentLin" presStyleCnt="0"/>
      <dgm:spPr/>
    </dgm:pt>
    <dgm:pt modelId="{9FCD5865-7E03-4B20-9D8D-7A42E726EC17}" type="pres">
      <dgm:prSet presAssocID="{D7B5C031-656C-490B-8DA1-3C6E9F679B44}" presName="parentLeftMargin" presStyleLbl="node1" presStyleIdx="0" presStyleCnt="3"/>
      <dgm:spPr/>
    </dgm:pt>
    <dgm:pt modelId="{4056ADBB-9C3E-40BF-A220-30E11C6F3DE3}" type="pres">
      <dgm:prSet presAssocID="{D7B5C031-656C-490B-8DA1-3C6E9F679B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924030-5E7F-4FA2-8394-FE49EA7046DD}" type="pres">
      <dgm:prSet presAssocID="{D7B5C031-656C-490B-8DA1-3C6E9F679B44}" presName="negativeSpace" presStyleCnt="0"/>
      <dgm:spPr/>
    </dgm:pt>
    <dgm:pt modelId="{E81B8902-111C-4048-B955-CBF45376329A}" type="pres">
      <dgm:prSet presAssocID="{D7B5C031-656C-490B-8DA1-3C6E9F679B44}" presName="childText" presStyleLbl="conFgAcc1" presStyleIdx="1" presStyleCnt="3">
        <dgm:presLayoutVars>
          <dgm:bulletEnabled val="1"/>
        </dgm:presLayoutVars>
      </dgm:prSet>
      <dgm:spPr/>
    </dgm:pt>
    <dgm:pt modelId="{7A3BDC68-AA64-405A-8FC9-E43BD80E43D6}" type="pres">
      <dgm:prSet presAssocID="{80A9218E-0E01-40AB-BA2F-E7638D1DFD3F}" presName="spaceBetweenRectangles" presStyleCnt="0"/>
      <dgm:spPr/>
    </dgm:pt>
    <dgm:pt modelId="{696ED935-D078-433E-8543-5D21BF611CC4}" type="pres">
      <dgm:prSet presAssocID="{52C4656D-A2C9-455A-BEE7-D4D8DB55122E}" presName="parentLin" presStyleCnt="0"/>
      <dgm:spPr/>
    </dgm:pt>
    <dgm:pt modelId="{3F895184-E42D-4442-826C-51BBB55A0DEA}" type="pres">
      <dgm:prSet presAssocID="{52C4656D-A2C9-455A-BEE7-D4D8DB55122E}" presName="parentLeftMargin" presStyleLbl="node1" presStyleIdx="1" presStyleCnt="3"/>
      <dgm:spPr/>
    </dgm:pt>
    <dgm:pt modelId="{22361559-E0BE-40F5-A115-7254EF782B0E}" type="pres">
      <dgm:prSet presAssocID="{52C4656D-A2C9-455A-BEE7-D4D8DB5512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4CEA61-8FC1-44E2-B3A5-7FE7ECBC9979}" type="pres">
      <dgm:prSet presAssocID="{52C4656D-A2C9-455A-BEE7-D4D8DB55122E}" presName="negativeSpace" presStyleCnt="0"/>
      <dgm:spPr/>
    </dgm:pt>
    <dgm:pt modelId="{3ECDA922-946C-4EF3-A67A-C4F372A69B57}" type="pres">
      <dgm:prSet presAssocID="{52C4656D-A2C9-455A-BEE7-D4D8DB5512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445F72-91D3-4A3D-9C03-6977591455EC}" type="presOf" srcId="{92402C84-3C45-465C-AFC6-07FDE45259E5}" destId="{CAC111EB-97F3-436B-A3AF-765E4A751383}" srcOrd="0" destOrd="0" presId="urn:microsoft.com/office/officeart/2005/8/layout/list1"/>
    <dgm:cxn modelId="{DC5A63EB-2995-40E8-86D9-35266761E724}" type="presOf" srcId="{52C4656D-A2C9-455A-BEE7-D4D8DB55122E}" destId="{3F895184-E42D-4442-826C-51BBB55A0DEA}" srcOrd="0" destOrd="0" presId="urn:microsoft.com/office/officeart/2005/8/layout/list1"/>
    <dgm:cxn modelId="{F625F6A1-C5D4-41C9-AB8D-303FE7DE8C4D}" type="presOf" srcId="{52C4656D-A2C9-455A-BEE7-D4D8DB55122E}" destId="{22361559-E0BE-40F5-A115-7254EF782B0E}" srcOrd="1" destOrd="0" presId="urn:microsoft.com/office/officeart/2005/8/layout/list1"/>
    <dgm:cxn modelId="{DB85AA73-AF76-4007-862F-A31D54501D05}" srcId="{92402C84-3C45-465C-AFC6-07FDE45259E5}" destId="{231BA605-4337-4C78-9329-27E9CE12A397}" srcOrd="0" destOrd="0" parTransId="{BA7C8F14-9CE5-4EC0-A7B5-CCCE148A0075}" sibTransId="{E9BD394F-C307-4D70-8D52-24F6F9E9EE39}"/>
    <dgm:cxn modelId="{5C0F8E31-43D5-4F9F-A9AC-08A21F5EE72F}" type="presOf" srcId="{478317A8-09B1-40D3-A6C1-DD3058379B5A}" destId="{3ECDA922-946C-4EF3-A67A-C4F372A69B57}" srcOrd="0" destOrd="0" presId="urn:microsoft.com/office/officeart/2005/8/layout/list1"/>
    <dgm:cxn modelId="{17140DE4-B2A6-4205-BEAB-06B9FA8AEC5B}" type="presOf" srcId="{4F26D43A-EC46-4A34-A26C-67CC594577C0}" destId="{E81B8902-111C-4048-B955-CBF45376329A}" srcOrd="0" destOrd="0" presId="urn:microsoft.com/office/officeart/2005/8/layout/list1"/>
    <dgm:cxn modelId="{46291CE2-7FB0-4A3D-A2D5-0CC865A4EFA0}" srcId="{92402C84-3C45-465C-AFC6-07FDE45259E5}" destId="{52C4656D-A2C9-455A-BEE7-D4D8DB55122E}" srcOrd="2" destOrd="0" parTransId="{BC4345E0-FE33-45A7-A037-F4A183F57AEE}" sibTransId="{CC6A5D7F-8205-48F6-9166-64AAFDD6C561}"/>
    <dgm:cxn modelId="{52E40C96-747C-42BF-B1F7-C5A87783CEE3}" type="presOf" srcId="{231BA605-4337-4C78-9329-27E9CE12A397}" destId="{0C784CE6-CB5A-48CC-881C-98141C7EB392}" srcOrd="1" destOrd="0" presId="urn:microsoft.com/office/officeart/2005/8/layout/list1"/>
    <dgm:cxn modelId="{FBC3355F-4E34-4039-9819-1FA6E62B0341}" srcId="{52C4656D-A2C9-455A-BEE7-D4D8DB55122E}" destId="{478317A8-09B1-40D3-A6C1-DD3058379B5A}" srcOrd="0" destOrd="0" parTransId="{3E1BFD4C-0488-4F14-A40E-7784E2BC3BDF}" sibTransId="{A9008CC5-46CB-4AD4-A40F-B79D2A42F21C}"/>
    <dgm:cxn modelId="{2629C77E-F71D-43F6-95E3-85A4AA01B16F}" srcId="{D7B5C031-656C-490B-8DA1-3C6E9F679B44}" destId="{4F26D43A-EC46-4A34-A26C-67CC594577C0}" srcOrd="0" destOrd="0" parTransId="{B9F4E54A-B02C-47D7-ADB5-750973B5C870}" sibTransId="{BE38E6FC-044B-4F69-8609-BF4A53723E50}"/>
    <dgm:cxn modelId="{FC431432-A60E-436D-BA8B-61652048D861}" type="presOf" srcId="{231BA605-4337-4C78-9329-27E9CE12A397}" destId="{788C8BC9-B38C-4C93-AC62-56494D27A5AE}" srcOrd="0" destOrd="0" presId="urn:microsoft.com/office/officeart/2005/8/layout/list1"/>
    <dgm:cxn modelId="{E3B08A87-2F28-4920-A0C1-40FE8E0C4F41}" type="presOf" srcId="{2688DCE8-D536-4EFD-B219-6356746DE7DC}" destId="{A56D5B3B-4CFA-46AC-9835-33F76069E2B9}" srcOrd="0" destOrd="0" presId="urn:microsoft.com/office/officeart/2005/8/layout/list1"/>
    <dgm:cxn modelId="{82F2470B-2A8B-4473-AD4B-3D1441FF3512}" type="presOf" srcId="{D7B5C031-656C-490B-8DA1-3C6E9F679B44}" destId="{4056ADBB-9C3E-40BF-A220-30E11C6F3DE3}" srcOrd="1" destOrd="0" presId="urn:microsoft.com/office/officeart/2005/8/layout/list1"/>
    <dgm:cxn modelId="{352251F8-A860-44AC-994C-C1389CC9A0F5}" srcId="{231BA605-4337-4C78-9329-27E9CE12A397}" destId="{2688DCE8-D536-4EFD-B219-6356746DE7DC}" srcOrd="0" destOrd="0" parTransId="{C05F31E8-996D-4578-B7EB-676B66D23EE9}" sibTransId="{16BA2FBA-C9EE-43E9-9A6D-CA9B95EBA949}"/>
    <dgm:cxn modelId="{0849E04C-84CE-4EAC-AB47-B2D146C426DD}" srcId="{92402C84-3C45-465C-AFC6-07FDE45259E5}" destId="{D7B5C031-656C-490B-8DA1-3C6E9F679B44}" srcOrd="1" destOrd="0" parTransId="{3BD21C00-72C7-44B8-95AB-B242595EB3B2}" sibTransId="{80A9218E-0E01-40AB-BA2F-E7638D1DFD3F}"/>
    <dgm:cxn modelId="{06BDC6E3-03F7-4EE9-AFC4-214F51E14102}" type="presOf" srcId="{D7B5C031-656C-490B-8DA1-3C6E9F679B44}" destId="{9FCD5865-7E03-4B20-9D8D-7A42E726EC17}" srcOrd="0" destOrd="0" presId="urn:microsoft.com/office/officeart/2005/8/layout/list1"/>
    <dgm:cxn modelId="{43526C47-7414-49CF-AA90-91DE6B600541}" type="presParOf" srcId="{CAC111EB-97F3-436B-A3AF-765E4A751383}" destId="{61F62C7C-945E-446E-96D5-F2A9D4E38FE4}" srcOrd="0" destOrd="0" presId="urn:microsoft.com/office/officeart/2005/8/layout/list1"/>
    <dgm:cxn modelId="{4DFAA90E-BC41-4207-9DA1-8A48D2122B69}" type="presParOf" srcId="{61F62C7C-945E-446E-96D5-F2A9D4E38FE4}" destId="{788C8BC9-B38C-4C93-AC62-56494D27A5AE}" srcOrd="0" destOrd="0" presId="urn:microsoft.com/office/officeart/2005/8/layout/list1"/>
    <dgm:cxn modelId="{755776B1-3A0D-44E3-A5F7-CCBFCDB4EA3A}" type="presParOf" srcId="{61F62C7C-945E-446E-96D5-F2A9D4E38FE4}" destId="{0C784CE6-CB5A-48CC-881C-98141C7EB392}" srcOrd="1" destOrd="0" presId="urn:microsoft.com/office/officeart/2005/8/layout/list1"/>
    <dgm:cxn modelId="{5C8B6E86-4A33-4A16-A17B-2782E1DA0080}" type="presParOf" srcId="{CAC111EB-97F3-436B-A3AF-765E4A751383}" destId="{4F345B3B-F59B-4225-AE24-EC9DD03A201B}" srcOrd="1" destOrd="0" presId="urn:microsoft.com/office/officeart/2005/8/layout/list1"/>
    <dgm:cxn modelId="{2AB7BDA2-2A32-4190-964D-3EF5F70D0FEC}" type="presParOf" srcId="{CAC111EB-97F3-436B-A3AF-765E4A751383}" destId="{A56D5B3B-4CFA-46AC-9835-33F76069E2B9}" srcOrd="2" destOrd="0" presId="urn:microsoft.com/office/officeart/2005/8/layout/list1"/>
    <dgm:cxn modelId="{7D51070C-7D18-4DA2-AC3C-67A5A30A672F}" type="presParOf" srcId="{CAC111EB-97F3-436B-A3AF-765E4A751383}" destId="{456F54BC-6BAF-4648-BFA4-01403AAF3D09}" srcOrd="3" destOrd="0" presId="urn:microsoft.com/office/officeart/2005/8/layout/list1"/>
    <dgm:cxn modelId="{0534AEB3-A1FE-4BC2-BC52-8B76B3EC65BF}" type="presParOf" srcId="{CAC111EB-97F3-436B-A3AF-765E4A751383}" destId="{533BD14F-ECAE-46D5-B707-27044E8E4927}" srcOrd="4" destOrd="0" presId="urn:microsoft.com/office/officeart/2005/8/layout/list1"/>
    <dgm:cxn modelId="{D65E6B29-93F3-4FE3-BB07-20C538F51D2A}" type="presParOf" srcId="{533BD14F-ECAE-46D5-B707-27044E8E4927}" destId="{9FCD5865-7E03-4B20-9D8D-7A42E726EC17}" srcOrd="0" destOrd="0" presId="urn:microsoft.com/office/officeart/2005/8/layout/list1"/>
    <dgm:cxn modelId="{535AD019-E85B-4DC7-9A1A-F8353228DD23}" type="presParOf" srcId="{533BD14F-ECAE-46D5-B707-27044E8E4927}" destId="{4056ADBB-9C3E-40BF-A220-30E11C6F3DE3}" srcOrd="1" destOrd="0" presId="urn:microsoft.com/office/officeart/2005/8/layout/list1"/>
    <dgm:cxn modelId="{E1942678-6AF2-4B92-BB99-1FB44359D8F5}" type="presParOf" srcId="{CAC111EB-97F3-436B-A3AF-765E4A751383}" destId="{61924030-5E7F-4FA2-8394-FE49EA7046DD}" srcOrd="5" destOrd="0" presId="urn:microsoft.com/office/officeart/2005/8/layout/list1"/>
    <dgm:cxn modelId="{1FC79590-828C-48D4-B571-0CE98830B563}" type="presParOf" srcId="{CAC111EB-97F3-436B-A3AF-765E4A751383}" destId="{E81B8902-111C-4048-B955-CBF45376329A}" srcOrd="6" destOrd="0" presId="urn:microsoft.com/office/officeart/2005/8/layout/list1"/>
    <dgm:cxn modelId="{EBFA9B24-7318-4154-9242-2C2DAD40D7D1}" type="presParOf" srcId="{CAC111EB-97F3-436B-A3AF-765E4A751383}" destId="{7A3BDC68-AA64-405A-8FC9-E43BD80E43D6}" srcOrd="7" destOrd="0" presId="urn:microsoft.com/office/officeart/2005/8/layout/list1"/>
    <dgm:cxn modelId="{18B4B026-DC13-41B5-9883-074192DDE99F}" type="presParOf" srcId="{CAC111EB-97F3-436B-A3AF-765E4A751383}" destId="{696ED935-D078-433E-8543-5D21BF611CC4}" srcOrd="8" destOrd="0" presId="urn:microsoft.com/office/officeart/2005/8/layout/list1"/>
    <dgm:cxn modelId="{C06BEFAF-3AC9-4E49-85DC-220366650E86}" type="presParOf" srcId="{696ED935-D078-433E-8543-5D21BF611CC4}" destId="{3F895184-E42D-4442-826C-51BBB55A0DEA}" srcOrd="0" destOrd="0" presId="urn:microsoft.com/office/officeart/2005/8/layout/list1"/>
    <dgm:cxn modelId="{37FBA0B7-AD7E-4E5E-875E-69A951926A4B}" type="presParOf" srcId="{696ED935-D078-433E-8543-5D21BF611CC4}" destId="{22361559-E0BE-40F5-A115-7254EF782B0E}" srcOrd="1" destOrd="0" presId="urn:microsoft.com/office/officeart/2005/8/layout/list1"/>
    <dgm:cxn modelId="{45C34D39-03B7-4A01-AE5C-C375C59D69C4}" type="presParOf" srcId="{CAC111EB-97F3-436B-A3AF-765E4A751383}" destId="{A84CEA61-8FC1-44E2-B3A5-7FE7ECBC9979}" srcOrd="9" destOrd="0" presId="urn:microsoft.com/office/officeart/2005/8/layout/list1"/>
    <dgm:cxn modelId="{8A9C50A4-FA68-46BA-B352-F538ED54C639}" type="presParOf" srcId="{CAC111EB-97F3-436B-A3AF-765E4A751383}" destId="{3ECDA922-946C-4EF3-A67A-C4F372A69B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9C68EB-1BB6-4814-8FAC-42E311B810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7E162-501A-4673-B65C-F255651CDFA0}">
      <dgm:prSet phldrT="[Text]"/>
      <dgm:spPr/>
      <dgm:t>
        <a:bodyPr/>
        <a:lstStyle/>
        <a:p>
          <a:r>
            <a:rPr lang="en-US" dirty="0"/>
            <a:t>Directory Part</a:t>
          </a:r>
        </a:p>
      </dgm:t>
    </dgm:pt>
    <dgm:pt modelId="{5930E92B-FA49-481D-800F-493ADC4B08E1}" type="parTrans" cxnId="{DBCF89AF-410A-40C4-B46C-FDB63ED02CB1}">
      <dgm:prSet/>
      <dgm:spPr/>
      <dgm:t>
        <a:bodyPr/>
        <a:lstStyle/>
        <a:p>
          <a:endParaRPr lang="en-US"/>
        </a:p>
      </dgm:t>
    </dgm:pt>
    <dgm:pt modelId="{3DF32172-0131-4B65-9291-24E1EFAB2131}" type="sibTrans" cxnId="{DBCF89AF-410A-40C4-B46C-FDB63ED02CB1}">
      <dgm:prSet/>
      <dgm:spPr/>
      <dgm:t>
        <a:bodyPr/>
        <a:lstStyle/>
        <a:p>
          <a:endParaRPr lang="en-US"/>
        </a:p>
      </dgm:t>
    </dgm:pt>
    <dgm:pt modelId="{53452214-4D92-4D21-A021-5C2E9E409930}">
      <dgm:prSet phldrT="[Text]"/>
      <dgm:spPr/>
      <dgm:t>
        <a:bodyPr/>
        <a:lstStyle/>
        <a:p>
          <a:r>
            <a:rPr lang="en-US" dirty="0"/>
            <a:t>Part Size Field</a:t>
          </a:r>
        </a:p>
      </dgm:t>
    </dgm:pt>
    <dgm:pt modelId="{168E56FD-F7B8-472D-8C27-DFCEB68477FF}" type="parTrans" cxnId="{2655678A-FF46-4BB3-BD49-9432BAF27889}">
      <dgm:prSet/>
      <dgm:spPr/>
      <dgm:t>
        <a:bodyPr/>
        <a:lstStyle/>
        <a:p>
          <a:endParaRPr lang="en-US"/>
        </a:p>
      </dgm:t>
    </dgm:pt>
    <dgm:pt modelId="{8F7CC140-5FFF-403A-BD4F-9E9DFA200F1F}" type="sibTrans" cxnId="{2655678A-FF46-4BB3-BD49-9432BAF27889}">
      <dgm:prSet/>
      <dgm:spPr/>
      <dgm:t>
        <a:bodyPr/>
        <a:lstStyle/>
        <a:p>
          <a:endParaRPr lang="en-US"/>
        </a:p>
      </dgm:t>
    </dgm:pt>
    <dgm:pt modelId="{5D3B956C-D738-4A94-AFA2-FEE763B9C21D}">
      <dgm:prSet phldrT="[Text]"/>
      <dgm:spPr/>
      <dgm:t>
        <a:bodyPr/>
        <a:lstStyle/>
        <a:p>
          <a:r>
            <a:rPr lang="en-US" dirty="0"/>
            <a:t>Entry (Name + Directory Pointer or File Pointer)</a:t>
          </a:r>
        </a:p>
      </dgm:t>
    </dgm:pt>
    <dgm:pt modelId="{1EF04128-E9B1-453D-A460-EF3BBDEBEE67}" type="parTrans" cxnId="{30516ACD-630C-44B5-81CE-67ABCFD9C489}">
      <dgm:prSet/>
      <dgm:spPr/>
      <dgm:t>
        <a:bodyPr/>
        <a:lstStyle/>
        <a:p>
          <a:endParaRPr lang="en-US"/>
        </a:p>
      </dgm:t>
    </dgm:pt>
    <dgm:pt modelId="{F020F741-BCA2-4601-976C-6101D438AE2F}" type="sibTrans" cxnId="{30516ACD-630C-44B5-81CE-67ABCFD9C489}">
      <dgm:prSet/>
      <dgm:spPr/>
      <dgm:t>
        <a:bodyPr/>
        <a:lstStyle/>
        <a:p>
          <a:endParaRPr lang="en-US"/>
        </a:p>
      </dgm:t>
    </dgm:pt>
    <dgm:pt modelId="{88253F1E-4E52-4D2B-8B33-0654BEB0AC1A}">
      <dgm:prSet phldrT="[Text]"/>
      <dgm:spPr/>
      <dgm:t>
        <a:bodyPr/>
        <a:lstStyle/>
        <a:p>
          <a:r>
            <a:rPr lang="en-US" dirty="0"/>
            <a:t>Entry (Name + Directory Pointer or File Pointer)</a:t>
          </a:r>
        </a:p>
      </dgm:t>
    </dgm:pt>
    <dgm:pt modelId="{78AE6F5F-5287-468D-8280-F6BA83E38D18}" type="parTrans" cxnId="{62AD4F29-FEB6-40C4-A0D6-9E93CB01F687}">
      <dgm:prSet/>
      <dgm:spPr/>
      <dgm:t>
        <a:bodyPr/>
        <a:lstStyle/>
        <a:p>
          <a:endParaRPr lang="en-US"/>
        </a:p>
      </dgm:t>
    </dgm:pt>
    <dgm:pt modelId="{A00FE948-1907-49BC-8B5D-C5AC10736D15}" type="sibTrans" cxnId="{62AD4F29-FEB6-40C4-A0D6-9E93CB01F687}">
      <dgm:prSet/>
      <dgm:spPr/>
      <dgm:t>
        <a:bodyPr/>
        <a:lstStyle/>
        <a:p>
          <a:endParaRPr lang="en-US"/>
        </a:p>
      </dgm:t>
    </dgm:pt>
    <dgm:pt modelId="{E4325E4C-98D4-4BDB-96F9-6581009869E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895C71D-C5E1-4F6C-B676-3F1BABCC6AC7}" type="parTrans" cxnId="{95C45165-E141-4F6D-9DCD-ABC1889F730C}">
      <dgm:prSet/>
      <dgm:spPr/>
      <dgm:t>
        <a:bodyPr/>
        <a:lstStyle/>
        <a:p>
          <a:endParaRPr lang="en-US"/>
        </a:p>
      </dgm:t>
    </dgm:pt>
    <dgm:pt modelId="{93B5659D-5B05-4B68-B91B-9EB3C4051781}" type="sibTrans" cxnId="{95C45165-E141-4F6D-9DCD-ABC1889F730C}">
      <dgm:prSet/>
      <dgm:spPr/>
      <dgm:t>
        <a:bodyPr/>
        <a:lstStyle/>
        <a:p>
          <a:endParaRPr lang="en-US"/>
        </a:p>
      </dgm:t>
    </dgm:pt>
    <dgm:pt modelId="{A50CF244-253A-4AA5-85D6-C21E6180C883}">
      <dgm:prSet phldrT="[Text]"/>
      <dgm:spPr/>
      <dgm:t>
        <a:bodyPr/>
        <a:lstStyle/>
        <a:p>
          <a:r>
            <a:rPr lang="en-US" dirty="0"/>
            <a:t>Pointer to next part of the Directory, or 0, with additional flags</a:t>
          </a:r>
        </a:p>
      </dgm:t>
    </dgm:pt>
    <dgm:pt modelId="{F9BA548C-4843-4D65-BA41-B45F2ECA3C2F}" type="parTrans" cxnId="{EDDC7F7A-0D93-482A-B8F9-657D4A3C1FE1}">
      <dgm:prSet/>
      <dgm:spPr/>
      <dgm:t>
        <a:bodyPr/>
        <a:lstStyle/>
        <a:p>
          <a:endParaRPr lang="en-US"/>
        </a:p>
      </dgm:t>
    </dgm:pt>
    <dgm:pt modelId="{38E3E1A3-601D-4AA2-AE49-A335D796DC17}" type="sibTrans" cxnId="{EDDC7F7A-0D93-482A-B8F9-657D4A3C1FE1}">
      <dgm:prSet/>
      <dgm:spPr/>
      <dgm:t>
        <a:bodyPr/>
        <a:lstStyle/>
        <a:p>
          <a:endParaRPr lang="en-US"/>
        </a:p>
      </dgm:t>
    </dgm:pt>
    <dgm:pt modelId="{B2CC7258-6858-4123-AACE-27576407248D}" type="pres">
      <dgm:prSet presAssocID="{459C68EB-1BB6-4814-8FAC-42E311B810B8}" presName="vert0" presStyleCnt="0">
        <dgm:presLayoutVars>
          <dgm:dir/>
          <dgm:animOne val="branch"/>
          <dgm:animLvl val="lvl"/>
        </dgm:presLayoutVars>
      </dgm:prSet>
      <dgm:spPr/>
    </dgm:pt>
    <dgm:pt modelId="{5B941EFC-8626-4941-A2F6-43CBF6BE5D16}" type="pres">
      <dgm:prSet presAssocID="{A107E162-501A-4673-B65C-F255651CDFA0}" presName="thickLine" presStyleLbl="alignNode1" presStyleIdx="0" presStyleCnt="1"/>
      <dgm:spPr/>
    </dgm:pt>
    <dgm:pt modelId="{3EAEDE34-4D84-4A37-A3C0-536FFDFB6213}" type="pres">
      <dgm:prSet presAssocID="{A107E162-501A-4673-B65C-F255651CDFA0}" presName="horz1" presStyleCnt="0"/>
      <dgm:spPr/>
    </dgm:pt>
    <dgm:pt modelId="{7124B26A-2391-4D6B-9A32-012220C3DA43}" type="pres">
      <dgm:prSet presAssocID="{A107E162-501A-4673-B65C-F255651CDFA0}" presName="tx1" presStyleLbl="revTx" presStyleIdx="0" presStyleCnt="6"/>
      <dgm:spPr/>
    </dgm:pt>
    <dgm:pt modelId="{98547DBA-0B06-438A-B4DC-0B06B65E236E}" type="pres">
      <dgm:prSet presAssocID="{A107E162-501A-4673-B65C-F255651CDFA0}" presName="vert1" presStyleCnt="0"/>
      <dgm:spPr/>
    </dgm:pt>
    <dgm:pt modelId="{764DF734-4470-4ADC-84FB-DDAE41B95AE4}" type="pres">
      <dgm:prSet presAssocID="{53452214-4D92-4D21-A021-5C2E9E409930}" presName="vertSpace2a" presStyleCnt="0"/>
      <dgm:spPr/>
    </dgm:pt>
    <dgm:pt modelId="{C605F2F7-E1D9-4C62-B650-34283761FB62}" type="pres">
      <dgm:prSet presAssocID="{53452214-4D92-4D21-A021-5C2E9E409930}" presName="horz2" presStyleCnt="0"/>
      <dgm:spPr/>
    </dgm:pt>
    <dgm:pt modelId="{ABB0D6D5-200E-41E9-ABBE-2C1CC5EB7271}" type="pres">
      <dgm:prSet presAssocID="{53452214-4D92-4D21-A021-5C2E9E409930}" presName="horzSpace2" presStyleCnt="0"/>
      <dgm:spPr/>
    </dgm:pt>
    <dgm:pt modelId="{91B7453C-9702-4CA2-950A-E4F3CCB507A7}" type="pres">
      <dgm:prSet presAssocID="{53452214-4D92-4D21-A021-5C2E9E409930}" presName="tx2" presStyleLbl="revTx" presStyleIdx="1" presStyleCnt="6"/>
      <dgm:spPr/>
    </dgm:pt>
    <dgm:pt modelId="{816732DF-5DE9-452E-87D3-E95B6D6360E6}" type="pres">
      <dgm:prSet presAssocID="{53452214-4D92-4D21-A021-5C2E9E409930}" presName="vert2" presStyleCnt="0"/>
      <dgm:spPr/>
    </dgm:pt>
    <dgm:pt modelId="{5027DB59-0A4B-42FD-8315-4AD387BFE679}" type="pres">
      <dgm:prSet presAssocID="{53452214-4D92-4D21-A021-5C2E9E409930}" presName="thinLine2b" presStyleLbl="callout" presStyleIdx="0" presStyleCnt="5"/>
      <dgm:spPr/>
    </dgm:pt>
    <dgm:pt modelId="{F6710726-D7E9-4515-AC6F-12227FD61AAB}" type="pres">
      <dgm:prSet presAssocID="{53452214-4D92-4D21-A021-5C2E9E409930}" presName="vertSpace2b" presStyleCnt="0"/>
      <dgm:spPr/>
    </dgm:pt>
    <dgm:pt modelId="{C9CC0392-4656-45DB-845E-F139EF515E12}" type="pres">
      <dgm:prSet presAssocID="{5D3B956C-D738-4A94-AFA2-FEE763B9C21D}" presName="horz2" presStyleCnt="0"/>
      <dgm:spPr/>
    </dgm:pt>
    <dgm:pt modelId="{60C857A5-E280-42F9-B7BD-98824C00EA05}" type="pres">
      <dgm:prSet presAssocID="{5D3B956C-D738-4A94-AFA2-FEE763B9C21D}" presName="horzSpace2" presStyleCnt="0"/>
      <dgm:spPr/>
    </dgm:pt>
    <dgm:pt modelId="{BF48CCDC-3165-4CB7-B7DF-7B81767106A6}" type="pres">
      <dgm:prSet presAssocID="{5D3B956C-D738-4A94-AFA2-FEE763B9C21D}" presName="tx2" presStyleLbl="revTx" presStyleIdx="2" presStyleCnt="6"/>
      <dgm:spPr/>
    </dgm:pt>
    <dgm:pt modelId="{9D151ECD-2AB9-475C-A41A-C328AB72057F}" type="pres">
      <dgm:prSet presAssocID="{5D3B956C-D738-4A94-AFA2-FEE763B9C21D}" presName="vert2" presStyleCnt="0"/>
      <dgm:spPr/>
    </dgm:pt>
    <dgm:pt modelId="{72F238D3-E5B4-4B1F-A176-2FAB005C81C1}" type="pres">
      <dgm:prSet presAssocID="{5D3B956C-D738-4A94-AFA2-FEE763B9C21D}" presName="thinLine2b" presStyleLbl="callout" presStyleIdx="1" presStyleCnt="5"/>
      <dgm:spPr/>
    </dgm:pt>
    <dgm:pt modelId="{2E9D87E6-A0A5-4C46-B950-D2C3690A965C}" type="pres">
      <dgm:prSet presAssocID="{5D3B956C-D738-4A94-AFA2-FEE763B9C21D}" presName="vertSpace2b" presStyleCnt="0"/>
      <dgm:spPr/>
    </dgm:pt>
    <dgm:pt modelId="{B15E34FB-7005-401B-92C5-05A5CDCA5044}" type="pres">
      <dgm:prSet presAssocID="{88253F1E-4E52-4D2B-8B33-0654BEB0AC1A}" presName="horz2" presStyleCnt="0"/>
      <dgm:spPr/>
    </dgm:pt>
    <dgm:pt modelId="{CD3BD683-7E21-4FE1-B7E8-835B56F473AA}" type="pres">
      <dgm:prSet presAssocID="{88253F1E-4E52-4D2B-8B33-0654BEB0AC1A}" presName="horzSpace2" presStyleCnt="0"/>
      <dgm:spPr/>
    </dgm:pt>
    <dgm:pt modelId="{C99EF79A-E210-4F12-B22F-B886BD2AD752}" type="pres">
      <dgm:prSet presAssocID="{88253F1E-4E52-4D2B-8B33-0654BEB0AC1A}" presName="tx2" presStyleLbl="revTx" presStyleIdx="3" presStyleCnt="6"/>
      <dgm:spPr/>
    </dgm:pt>
    <dgm:pt modelId="{048806CF-70EE-4CC0-85DA-65A6AE90EDBB}" type="pres">
      <dgm:prSet presAssocID="{88253F1E-4E52-4D2B-8B33-0654BEB0AC1A}" presName="vert2" presStyleCnt="0"/>
      <dgm:spPr/>
    </dgm:pt>
    <dgm:pt modelId="{B259608C-5B88-4054-B47A-BB3DDFA6FF06}" type="pres">
      <dgm:prSet presAssocID="{88253F1E-4E52-4D2B-8B33-0654BEB0AC1A}" presName="thinLine2b" presStyleLbl="callout" presStyleIdx="2" presStyleCnt="5"/>
      <dgm:spPr/>
    </dgm:pt>
    <dgm:pt modelId="{A7374406-CBC0-4DE0-A0D1-D7787022A26D}" type="pres">
      <dgm:prSet presAssocID="{88253F1E-4E52-4D2B-8B33-0654BEB0AC1A}" presName="vertSpace2b" presStyleCnt="0"/>
      <dgm:spPr/>
    </dgm:pt>
    <dgm:pt modelId="{FF58EF67-8EE3-455E-8DA7-EC7F2D63B22F}" type="pres">
      <dgm:prSet presAssocID="{E4325E4C-98D4-4BDB-96F9-6581009869EA}" presName="horz2" presStyleCnt="0"/>
      <dgm:spPr/>
    </dgm:pt>
    <dgm:pt modelId="{576C4D06-E73A-457A-B729-76701E21A214}" type="pres">
      <dgm:prSet presAssocID="{E4325E4C-98D4-4BDB-96F9-6581009869EA}" presName="horzSpace2" presStyleCnt="0"/>
      <dgm:spPr/>
    </dgm:pt>
    <dgm:pt modelId="{7A769764-02DC-4409-A904-05A7C3CEF12D}" type="pres">
      <dgm:prSet presAssocID="{E4325E4C-98D4-4BDB-96F9-6581009869EA}" presName="tx2" presStyleLbl="revTx" presStyleIdx="4" presStyleCnt="6"/>
      <dgm:spPr/>
    </dgm:pt>
    <dgm:pt modelId="{12A0BE55-4C77-4FF7-A7B2-0493A1883A91}" type="pres">
      <dgm:prSet presAssocID="{E4325E4C-98D4-4BDB-96F9-6581009869EA}" presName="vert2" presStyleCnt="0"/>
      <dgm:spPr/>
    </dgm:pt>
    <dgm:pt modelId="{9B35BBC6-EE1A-423B-8FE9-0F3C2E0B5D84}" type="pres">
      <dgm:prSet presAssocID="{E4325E4C-98D4-4BDB-96F9-6581009869EA}" presName="thinLine2b" presStyleLbl="callout" presStyleIdx="3" presStyleCnt="5"/>
      <dgm:spPr/>
    </dgm:pt>
    <dgm:pt modelId="{AA963CBC-10A9-4FE1-9DAE-FD1703933A4D}" type="pres">
      <dgm:prSet presAssocID="{E4325E4C-98D4-4BDB-96F9-6581009869EA}" presName="vertSpace2b" presStyleCnt="0"/>
      <dgm:spPr/>
    </dgm:pt>
    <dgm:pt modelId="{B4D62A9D-1C1B-4A29-887A-4835C6DF8C6F}" type="pres">
      <dgm:prSet presAssocID="{A50CF244-253A-4AA5-85D6-C21E6180C883}" presName="horz2" presStyleCnt="0"/>
      <dgm:spPr/>
    </dgm:pt>
    <dgm:pt modelId="{23581F5A-73E0-4478-A252-AB115A81F669}" type="pres">
      <dgm:prSet presAssocID="{A50CF244-253A-4AA5-85D6-C21E6180C883}" presName="horzSpace2" presStyleCnt="0"/>
      <dgm:spPr/>
    </dgm:pt>
    <dgm:pt modelId="{E026D173-A6B6-4CF7-A666-C64FFB5E45C0}" type="pres">
      <dgm:prSet presAssocID="{A50CF244-253A-4AA5-85D6-C21E6180C883}" presName="tx2" presStyleLbl="revTx" presStyleIdx="5" presStyleCnt="6"/>
      <dgm:spPr/>
    </dgm:pt>
    <dgm:pt modelId="{6850F561-B8DE-4476-877A-13778BB81DD4}" type="pres">
      <dgm:prSet presAssocID="{A50CF244-253A-4AA5-85D6-C21E6180C883}" presName="vert2" presStyleCnt="0"/>
      <dgm:spPr/>
    </dgm:pt>
    <dgm:pt modelId="{64E7B7C9-B72A-4217-8AD9-7F47016B3577}" type="pres">
      <dgm:prSet presAssocID="{A50CF244-253A-4AA5-85D6-C21E6180C883}" presName="thinLine2b" presStyleLbl="callout" presStyleIdx="4" presStyleCnt="5"/>
      <dgm:spPr/>
    </dgm:pt>
    <dgm:pt modelId="{2D8DBA34-FA47-4DCC-8271-175BEFF992EC}" type="pres">
      <dgm:prSet presAssocID="{A50CF244-253A-4AA5-85D6-C21E6180C883}" presName="vertSpace2b" presStyleCnt="0"/>
      <dgm:spPr/>
    </dgm:pt>
  </dgm:ptLst>
  <dgm:cxnLst>
    <dgm:cxn modelId="{DBCF89AF-410A-40C4-B46C-FDB63ED02CB1}" srcId="{459C68EB-1BB6-4814-8FAC-42E311B810B8}" destId="{A107E162-501A-4673-B65C-F255651CDFA0}" srcOrd="0" destOrd="0" parTransId="{5930E92B-FA49-481D-800F-493ADC4B08E1}" sibTransId="{3DF32172-0131-4B65-9291-24E1EFAB2131}"/>
    <dgm:cxn modelId="{C4A27B37-C12C-43DC-9BD4-95E05CDC7EDC}" type="presOf" srcId="{53452214-4D92-4D21-A021-5C2E9E409930}" destId="{91B7453C-9702-4CA2-950A-E4F3CCB507A7}" srcOrd="0" destOrd="0" presId="urn:microsoft.com/office/officeart/2008/layout/LinedList"/>
    <dgm:cxn modelId="{95C45165-E141-4F6D-9DCD-ABC1889F730C}" srcId="{A107E162-501A-4673-B65C-F255651CDFA0}" destId="{E4325E4C-98D4-4BDB-96F9-6581009869EA}" srcOrd="3" destOrd="0" parTransId="{A895C71D-C5E1-4F6C-B676-3F1BABCC6AC7}" sibTransId="{93B5659D-5B05-4B68-B91B-9EB3C4051781}"/>
    <dgm:cxn modelId="{6011662A-75C0-4AAC-91C5-F888EC77AD9F}" type="presOf" srcId="{A107E162-501A-4673-B65C-F255651CDFA0}" destId="{7124B26A-2391-4D6B-9A32-012220C3DA43}" srcOrd="0" destOrd="0" presId="urn:microsoft.com/office/officeart/2008/layout/LinedList"/>
    <dgm:cxn modelId="{50BE4989-D61F-49A5-8C40-D5F3A7DF1E4C}" type="presOf" srcId="{459C68EB-1BB6-4814-8FAC-42E311B810B8}" destId="{B2CC7258-6858-4123-AACE-27576407248D}" srcOrd="0" destOrd="0" presId="urn:microsoft.com/office/officeart/2008/layout/LinedList"/>
    <dgm:cxn modelId="{EDDC7F7A-0D93-482A-B8F9-657D4A3C1FE1}" srcId="{A107E162-501A-4673-B65C-F255651CDFA0}" destId="{A50CF244-253A-4AA5-85D6-C21E6180C883}" srcOrd="4" destOrd="0" parTransId="{F9BA548C-4843-4D65-BA41-B45F2ECA3C2F}" sibTransId="{38E3E1A3-601D-4AA2-AE49-A335D796DC17}"/>
    <dgm:cxn modelId="{1D361399-A7E1-4F65-8D33-6676AFA03270}" type="presOf" srcId="{5D3B956C-D738-4A94-AFA2-FEE763B9C21D}" destId="{BF48CCDC-3165-4CB7-B7DF-7B81767106A6}" srcOrd="0" destOrd="0" presId="urn:microsoft.com/office/officeart/2008/layout/LinedList"/>
    <dgm:cxn modelId="{AC6C06D4-9035-4995-A55C-84952C0EE488}" type="presOf" srcId="{88253F1E-4E52-4D2B-8B33-0654BEB0AC1A}" destId="{C99EF79A-E210-4F12-B22F-B886BD2AD752}" srcOrd="0" destOrd="0" presId="urn:microsoft.com/office/officeart/2008/layout/LinedList"/>
    <dgm:cxn modelId="{30516ACD-630C-44B5-81CE-67ABCFD9C489}" srcId="{A107E162-501A-4673-B65C-F255651CDFA0}" destId="{5D3B956C-D738-4A94-AFA2-FEE763B9C21D}" srcOrd="1" destOrd="0" parTransId="{1EF04128-E9B1-453D-A460-EF3BBDEBEE67}" sibTransId="{F020F741-BCA2-4601-976C-6101D438AE2F}"/>
    <dgm:cxn modelId="{62AD4F29-FEB6-40C4-A0D6-9E93CB01F687}" srcId="{A107E162-501A-4673-B65C-F255651CDFA0}" destId="{88253F1E-4E52-4D2B-8B33-0654BEB0AC1A}" srcOrd="2" destOrd="0" parTransId="{78AE6F5F-5287-468D-8280-F6BA83E38D18}" sibTransId="{A00FE948-1907-49BC-8B5D-C5AC10736D15}"/>
    <dgm:cxn modelId="{62EFA8CE-96FD-4FE7-AF77-27B2C7ABB49C}" type="presOf" srcId="{E4325E4C-98D4-4BDB-96F9-6581009869EA}" destId="{7A769764-02DC-4409-A904-05A7C3CEF12D}" srcOrd="0" destOrd="0" presId="urn:microsoft.com/office/officeart/2008/layout/LinedList"/>
    <dgm:cxn modelId="{E7084284-CCFD-45D2-A2B5-5C4A53537A02}" type="presOf" srcId="{A50CF244-253A-4AA5-85D6-C21E6180C883}" destId="{E026D173-A6B6-4CF7-A666-C64FFB5E45C0}" srcOrd="0" destOrd="0" presId="urn:microsoft.com/office/officeart/2008/layout/LinedList"/>
    <dgm:cxn modelId="{2655678A-FF46-4BB3-BD49-9432BAF27889}" srcId="{A107E162-501A-4673-B65C-F255651CDFA0}" destId="{53452214-4D92-4D21-A021-5C2E9E409930}" srcOrd="0" destOrd="0" parTransId="{168E56FD-F7B8-472D-8C27-DFCEB68477FF}" sibTransId="{8F7CC140-5FFF-403A-BD4F-9E9DFA200F1F}"/>
    <dgm:cxn modelId="{E8494660-1F2B-45A5-A014-D02E7D4A6499}" type="presParOf" srcId="{B2CC7258-6858-4123-AACE-27576407248D}" destId="{5B941EFC-8626-4941-A2F6-43CBF6BE5D16}" srcOrd="0" destOrd="0" presId="urn:microsoft.com/office/officeart/2008/layout/LinedList"/>
    <dgm:cxn modelId="{63295388-0163-4FCE-AC70-19CD2B419FBA}" type="presParOf" srcId="{B2CC7258-6858-4123-AACE-27576407248D}" destId="{3EAEDE34-4D84-4A37-A3C0-536FFDFB6213}" srcOrd="1" destOrd="0" presId="urn:microsoft.com/office/officeart/2008/layout/LinedList"/>
    <dgm:cxn modelId="{EDFE07C8-DE45-4A70-8BF1-6D6A711FA4F5}" type="presParOf" srcId="{3EAEDE34-4D84-4A37-A3C0-536FFDFB6213}" destId="{7124B26A-2391-4D6B-9A32-012220C3DA43}" srcOrd="0" destOrd="0" presId="urn:microsoft.com/office/officeart/2008/layout/LinedList"/>
    <dgm:cxn modelId="{FEB9298C-4B8F-4A57-8052-19DE55E59A63}" type="presParOf" srcId="{3EAEDE34-4D84-4A37-A3C0-536FFDFB6213}" destId="{98547DBA-0B06-438A-B4DC-0B06B65E236E}" srcOrd="1" destOrd="0" presId="urn:microsoft.com/office/officeart/2008/layout/LinedList"/>
    <dgm:cxn modelId="{AC8FFB44-373F-4E5A-ABBC-E1412B40EAD5}" type="presParOf" srcId="{98547DBA-0B06-438A-B4DC-0B06B65E236E}" destId="{764DF734-4470-4ADC-84FB-DDAE41B95AE4}" srcOrd="0" destOrd="0" presId="urn:microsoft.com/office/officeart/2008/layout/LinedList"/>
    <dgm:cxn modelId="{11EAE113-B880-431D-9F61-9C506A6AAE07}" type="presParOf" srcId="{98547DBA-0B06-438A-B4DC-0B06B65E236E}" destId="{C605F2F7-E1D9-4C62-B650-34283761FB62}" srcOrd="1" destOrd="0" presId="urn:microsoft.com/office/officeart/2008/layout/LinedList"/>
    <dgm:cxn modelId="{38F14E9D-0588-4E3A-AFD2-AADB3ECEC0A1}" type="presParOf" srcId="{C605F2F7-E1D9-4C62-B650-34283761FB62}" destId="{ABB0D6D5-200E-41E9-ABBE-2C1CC5EB7271}" srcOrd="0" destOrd="0" presId="urn:microsoft.com/office/officeart/2008/layout/LinedList"/>
    <dgm:cxn modelId="{95CFB49F-E1EE-4779-B3F8-3213A17A2F65}" type="presParOf" srcId="{C605F2F7-E1D9-4C62-B650-34283761FB62}" destId="{91B7453C-9702-4CA2-950A-E4F3CCB507A7}" srcOrd="1" destOrd="0" presId="urn:microsoft.com/office/officeart/2008/layout/LinedList"/>
    <dgm:cxn modelId="{CB2AD1E3-4977-47D1-9030-ACCD5FDB07FC}" type="presParOf" srcId="{C605F2F7-E1D9-4C62-B650-34283761FB62}" destId="{816732DF-5DE9-452E-87D3-E95B6D6360E6}" srcOrd="2" destOrd="0" presId="urn:microsoft.com/office/officeart/2008/layout/LinedList"/>
    <dgm:cxn modelId="{C50C9973-D4FA-4200-995E-FE7323BE97B9}" type="presParOf" srcId="{98547DBA-0B06-438A-B4DC-0B06B65E236E}" destId="{5027DB59-0A4B-42FD-8315-4AD387BFE679}" srcOrd="2" destOrd="0" presId="urn:microsoft.com/office/officeart/2008/layout/LinedList"/>
    <dgm:cxn modelId="{0425236E-1C55-4FB9-A4B4-88560F0C3DEF}" type="presParOf" srcId="{98547DBA-0B06-438A-B4DC-0B06B65E236E}" destId="{F6710726-D7E9-4515-AC6F-12227FD61AAB}" srcOrd="3" destOrd="0" presId="urn:microsoft.com/office/officeart/2008/layout/LinedList"/>
    <dgm:cxn modelId="{50A009BF-30A5-4E9E-A705-0CB17203885F}" type="presParOf" srcId="{98547DBA-0B06-438A-B4DC-0B06B65E236E}" destId="{C9CC0392-4656-45DB-845E-F139EF515E12}" srcOrd="4" destOrd="0" presId="urn:microsoft.com/office/officeart/2008/layout/LinedList"/>
    <dgm:cxn modelId="{C929E8DC-C4FE-426D-B307-5DDF52ABFF25}" type="presParOf" srcId="{C9CC0392-4656-45DB-845E-F139EF515E12}" destId="{60C857A5-E280-42F9-B7BD-98824C00EA05}" srcOrd="0" destOrd="0" presId="urn:microsoft.com/office/officeart/2008/layout/LinedList"/>
    <dgm:cxn modelId="{CBB0BF11-6D18-4B88-8604-8C692F7F8132}" type="presParOf" srcId="{C9CC0392-4656-45DB-845E-F139EF515E12}" destId="{BF48CCDC-3165-4CB7-B7DF-7B81767106A6}" srcOrd="1" destOrd="0" presId="urn:microsoft.com/office/officeart/2008/layout/LinedList"/>
    <dgm:cxn modelId="{C49992CF-FB7B-4DDC-8CE0-3F57B5AFB1B1}" type="presParOf" srcId="{C9CC0392-4656-45DB-845E-F139EF515E12}" destId="{9D151ECD-2AB9-475C-A41A-C328AB72057F}" srcOrd="2" destOrd="0" presId="urn:microsoft.com/office/officeart/2008/layout/LinedList"/>
    <dgm:cxn modelId="{24448DE9-FD97-4C68-AE3C-FE0E60429FC3}" type="presParOf" srcId="{98547DBA-0B06-438A-B4DC-0B06B65E236E}" destId="{72F238D3-E5B4-4B1F-A176-2FAB005C81C1}" srcOrd="5" destOrd="0" presId="urn:microsoft.com/office/officeart/2008/layout/LinedList"/>
    <dgm:cxn modelId="{B248437D-2B0C-43B2-B2A4-B6DE1F26531C}" type="presParOf" srcId="{98547DBA-0B06-438A-B4DC-0B06B65E236E}" destId="{2E9D87E6-A0A5-4C46-B950-D2C3690A965C}" srcOrd="6" destOrd="0" presId="urn:microsoft.com/office/officeart/2008/layout/LinedList"/>
    <dgm:cxn modelId="{7D0A707D-5A46-4001-BB32-E1A0D9A87422}" type="presParOf" srcId="{98547DBA-0B06-438A-B4DC-0B06B65E236E}" destId="{B15E34FB-7005-401B-92C5-05A5CDCA5044}" srcOrd="7" destOrd="0" presId="urn:microsoft.com/office/officeart/2008/layout/LinedList"/>
    <dgm:cxn modelId="{9E1AF0B7-7790-4422-B6C4-4BB2AC0C1849}" type="presParOf" srcId="{B15E34FB-7005-401B-92C5-05A5CDCA5044}" destId="{CD3BD683-7E21-4FE1-B7E8-835B56F473AA}" srcOrd="0" destOrd="0" presId="urn:microsoft.com/office/officeart/2008/layout/LinedList"/>
    <dgm:cxn modelId="{82654A75-5DD5-4C39-9B21-EF4297967E62}" type="presParOf" srcId="{B15E34FB-7005-401B-92C5-05A5CDCA5044}" destId="{C99EF79A-E210-4F12-B22F-B886BD2AD752}" srcOrd="1" destOrd="0" presId="urn:microsoft.com/office/officeart/2008/layout/LinedList"/>
    <dgm:cxn modelId="{200840D6-9D32-48C1-AB06-FBF05F246046}" type="presParOf" srcId="{B15E34FB-7005-401B-92C5-05A5CDCA5044}" destId="{048806CF-70EE-4CC0-85DA-65A6AE90EDBB}" srcOrd="2" destOrd="0" presId="urn:microsoft.com/office/officeart/2008/layout/LinedList"/>
    <dgm:cxn modelId="{5B8ED35F-32A0-4018-99CF-A1D3AC4EEDFE}" type="presParOf" srcId="{98547DBA-0B06-438A-B4DC-0B06B65E236E}" destId="{B259608C-5B88-4054-B47A-BB3DDFA6FF06}" srcOrd="8" destOrd="0" presId="urn:microsoft.com/office/officeart/2008/layout/LinedList"/>
    <dgm:cxn modelId="{CFE870CE-01B4-46CD-82F5-B66C497F9763}" type="presParOf" srcId="{98547DBA-0B06-438A-B4DC-0B06B65E236E}" destId="{A7374406-CBC0-4DE0-A0D1-D7787022A26D}" srcOrd="9" destOrd="0" presId="urn:microsoft.com/office/officeart/2008/layout/LinedList"/>
    <dgm:cxn modelId="{3D926C8D-6118-444D-85B2-0578B5218DE1}" type="presParOf" srcId="{98547DBA-0B06-438A-B4DC-0B06B65E236E}" destId="{FF58EF67-8EE3-455E-8DA7-EC7F2D63B22F}" srcOrd="10" destOrd="0" presId="urn:microsoft.com/office/officeart/2008/layout/LinedList"/>
    <dgm:cxn modelId="{8F3F534E-2198-4136-9A79-CDD57DD65047}" type="presParOf" srcId="{FF58EF67-8EE3-455E-8DA7-EC7F2D63B22F}" destId="{576C4D06-E73A-457A-B729-76701E21A214}" srcOrd="0" destOrd="0" presId="urn:microsoft.com/office/officeart/2008/layout/LinedList"/>
    <dgm:cxn modelId="{47CA4407-605D-484A-A513-983C314D4EB1}" type="presParOf" srcId="{FF58EF67-8EE3-455E-8DA7-EC7F2D63B22F}" destId="{7A769764-02DC-4409-A904-05A7C3CEF12D}" srcOrd="1" destOrd="0" presId="urn:microsoft.com/office/officeart/2008/layout/LinedList"/>
    <dgm:cxn modelId="{7D8E5D0B-8BFA-481C-B4B5-A6AA6040FF8B}" type="presParOf" srcId="{FF58EF67-8EE3-455E-8DA7-EC7F2D63B22F}" destId="{12A0BE55-4C77-4FF7-A7B2-0493A1883A91}" srcOrd="2" destOrd="0" presId="urn:microsoft.com/office/officeart/2008/layout/LinedList"/>
    <dgm:cxn modelId="{030A9BB3-4D55-48E9-AD63-1E9D72F7F463}" type="presParOf" srcId="{98547DBA-0B06-438A-B4DC-0B06B65E236E}" destId="{9B35BBC6-EE1A-423B-8FE9-0F3C2E0B5D84}" srcOrd="11" destOrd="0" presId="urn:microsoft.com/office/officeart/2008/layout/LinedList"/>
    <dgm:cxn modelId="{28AFED0A-2E1E-406F-A3FC-F1B7D92AD8D1}" type="presParOf" srcId="{98547DBA-0B06-438A-B4DC-0B06B65E236E}" destId="{AA963CBC-10A9-4FE1-9DAE-FD1703933A4D}" srcOrd="12" destOrd="0" presId="urn:microsoft.com/office/officeart/2008/layout/LinedList"/>
    <dgm:cxn modelId="{EF968159-F51E-44D3-9B26-938AAC2BF5B4}" type="presParOf" srcId="{98547DBA-0B06-438A-B4DC-0B06B65E236E}" destId="{B4D62A9D-1C1B-4A29-887A-4835C6DF8C6F}" srcOrd="13" destOrd="0" presId="urn:microsoft.com/office/officeart/2008/layout/LinedList"/>
    <dgm:cxn modelId="{E15C5332-27E5-4132-91AC-91F0081B816A}" type="presParOf" srcId="{B4D62A9D-1C1B-4A29-887A-4835C6DF8C6F}" destId="{23581F5A-73E0-4478-A252-AB115A81F669}" srcOrd="0" destOrd="0" presId="urn:microsoft.com/office/officeart/2008/layout/LinedList"/>
    <dgm:cxn modelId="{FEF98AE1-E1ED-4037-A3EE-442564975C86}" type="presParOf" srcId="{B4D62A9D-1C1B-4A29-887A-4835C6DF8C6F}" destId="{E026D173-A6B6-4CF7-A666-C64FFB5E45C0}" srcOrd="1" destOrd="0" presId="urn:microsoft.com/office/officeart/2008/layout/LinedList"/>
    <dgm:cxn modelId="{5F448C80-B200-40C2-A187-7659E89B3C16}" type="presParOf" srcId="{B4D62A9D-1C1B-4A29-887A-4835C6DF8C6F}" destId="{6850F561-B8DE-4476-877A-13778BB81DD4}" srcOrd="2" destOrd="0" presId="urn:microsoft.com/office/officeart/2008/layout/LinedList"/>
    <dgm:cxn modelId="{639E977E-85BA-4D85-84DE-CF682BC8DD6E}" type="presParOf" srcId="{98547DBA-0B06-438A-B4DC-0B06B65E236E}" destId="{64E7B7C9-B72A-4217-8AD9-7F47016B3577}" srcOrd="14" destOrd="0" presId="urn:microsoft.com/office/officeart/2008/layout/LinedList"/>
    <dgm:cxn modelId="{59854260-73C2-47E8-9A85-406230ED25F8}" type="presParOf" srcId="{98547DBA-0B06-438A-B4DC-0B06B65E236E}" destId="{2D8DBA34-FA47-4DCC-8271-175BEFF992E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9C68EB-1BB6-4814-8FAC-42E311B810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7E162-501A-4673-B65C-F255651CDFA0}">
      <dgm:prSet phldrT="[Text]"/>
      <dgm:spPr/>
      <dgm:t>
        <a:bodyPr/>
        <a:lstStyle/>
        <a:p>
          <a:r>
            <a:rPr lang="en-US" dirty="0"/>
            <a:t>File Part</a:t>
          </a:r>
        </a:p>
      </dgm:t>
    </dgm:pt>
    <dgm:pt modelId="{5930E92B-FA49-481D-800F-493ADC4B08E1}" type="parTrans" cxnId="{DBCF89AF-410A-40C4-B46C-FDB63ED02CB1}">
      <dgm:prSet/>
      <dgm:spPr/>
      <dgm:t>
        <a:bodyPr/>
        <a:lstStyle/>
        <a:p>
          <a:endParaRPr lang="en-US"/>
        </a:p>
      </dgm:t>
    </dgm:pt>
    <dgm:pt modelId="{3DF32172-0131-4B65-9291-24E1EFAB2131}" type="sibTrans" cxnId="{DBCF89AF-410A-40C4-B46C-FDB63ED02CB1}">
      <dgm:prSet/>
      <dgm:spPr/>
      <dgm:t>
        <a:bodyPr/>
        <a:lstStyle/>
        <a:p>
          <a:endParaRPr lang="en-US"/>
        </a:p>
      </dgm:t>
    </dgm:pt>
    <dgm:pt modelId="{5D3B956C-D738-4A94-AFA2-FEE763B9C21D}">
      <dgm:prSet phldrT="[Text]"/>
      <dgm:spPr/>
      <dgm:t>
        <a:bodyPr/>
        <a:lstStyle/>
        <a:p>
          <a:r>
            <a:rPr lang="en-US" dirty="0"/>
            <a:t>Part Size Field</a:t>
          </a:r>
        </a:p>
      </dgm:t>
    </dgm:pt>
    <dgm:pt modelId="{1EF04128-E9B1-453D-A460-EF3BBDEBEE67}" type="parTrans" cxnId="{30516ACD-630C-44B5-81CE-67ABCFD9C489}">
      <dgm:prSet/>
      <dgm:spPr/>
      <dgm:t>
        <a:bodyPr/>
        <a:lstStyle/>
        <a:p>
          <a:endParaRPr lang="en-US"/>
        </a:p>
      </dgm:t>
    </dgm:pt>
    <dgm:pt modelId="{F020F741-BCA2-4601-976C-6101D438AE2F}" type="sibTrans" cxnId="{30516ACD-630C-44B5-81CE-67ABCFD9C489}">
      <dgm:prSet/>
      <dgm:spPr/>
      <dgm:t>
        <a:bodyPr/>
        <a:lstStyle/>
        <a:p>
          <a:endParaRPr lang="en-US"/>
        </a:p>
      </dgm:t>
    </dgm:pt>
    <dgm:pt modelId="{E4325E4C-98D4-4BDB-96F9-6581009869EA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A895C71D-C5E1-4F6C-B676-3F1BABCC6AC7}" type="parTrans" cxnId="{95C45165-E141-4F6D-9DCD-ABC1889F730C}">
      <dgm:prSet/>
      <dgm:spPr/>
      <dgm:t>
        <a:bodyPr/>
        <a:lstStyle/>
        <a:p>
          <a:endParaRPr lang="en-US"/>
        </a:p>
      </dgm:t>
    </dgm:pt>
    <dgm:pt modelId="{93B5659D-5B05-4B68-B91B-9EB3C4051781}" type="sibTrans" cxnId="{95C45165-E141-4F6D-9DCD-ABC1889F730C}">
      <dgm:prSet/>
      <dgm:spPr/>
      <dgm:t>
        <a:bodyPr/>
        <a:lstStyle/>
        <a:p>
          <a:endParaRPr lang="en-US"/>
        </a:p>
      </dgm:t>
    </dgm:pt>
    <dgm:pt modelId="{4B4CF669-2A4E-4592-9835-46ED3B39D3A4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6F31D138-8076-41AE-A5AA-70BB1E0520D8}" type="parTrans" cxnId="{B811EAA6-29B7-4C67-BC93-193F59070330}">
      <dgm:prSet/>
      <dgm:spPr/>
      <dgm:t>
        <a:bodyPr/>
        <a:lstStyle/>
        <a:p>
          <a:endParaRPr lang="en-US"/>
        </a:p>
      </dgm:t>
    </dgm:pt>
    <dgm:pt modelId="{83C03D2A-9159-41C1-BEDA-D28F3F142EA7}" type="sibTrans" cxnId="{B811EAA6-29B7-4C67-BC93-193F59070330}">
      <dgm:prSet/>
      <dgm:spPr/>
      <dgm:t>
        <a:bodyPr/>
        <a:lstStyle/>
        <a:p>
          <a:endParaRPr lang="en-US"/>
        </a:p>
      </dgm:t>
    </dgm:pt>
    <dgm:pt modelId="{9D6E2C91-1D8E-44E4-8E85-0C4F31EA5F8C}">
      <dgm:prSet phldrT="[Text]"/>
      <dgm:spPr/>
      <dgm:t>
        <a:bodyPr/>
        <a:lstStyle/>
        <a:p>
          <a:r>
            <a:rPr lang="en-US" dirty="0"/>
            <a:t>Pointer to next part of the File, or 0, with additional flags</a:t>
          </a:r>
        </a:p>
      </dgm:t>
    </dgm:pt>
    <dgm:pt modelId="{339F18B2-9FC4-427B-A2A9-32B29A908367}" type="parTrans" cxnId="{56C97B06-F3A7-4A44-B8F6-79DB71636B6F}">
      <dgm:prSet/>
      <dgm:spPr/>
      <dgm:t>
        <a:bodyPr/>
        <a:lstStyle/>
        <a:p>
          <a:endParaRPr lang="en-US"/>
        </a:p>
      </dgm:t>
    </dgm:pt>
    <dgm:pt modelId="{31935C75-36BA-46C4-ACDD-D5C5C6CD1CD4}" type="sibTrans" cxnId="{56C97B06-F3A7-4A44-B8F6-79DB71636B6F}">
      <dgm:prSet/>
      <dgm:spPr/>
      <dgm:t>
        <a:bodyPr/>
        <a:lstStyle/>
        <a:p>
          <a:endParaRPr lang="en-US"/>
        </a:p>
      </dgm:t>
    </dgm:pt>
    <dgm:pt modelId="{FE805EF6-859A-462C-AD75-BCE03FAF004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7F47BE6-D1CC-4DD2-B01D-11CC4EC8FFD9}" type="parTrans" cxnId="{36B7B9F0-A18B-4429-8BCA-568A6BACABE5}">
      <dgm:prSet/>
      <dgm:spPr/>
      <dgm:t>
        <a:bodyPr/>
        <a:lstStyle/>
        <a:p>
          <a:endParaRPr lang="en-US"/>
        </a:p>
      </dgm:t>
    </dgm:pt>
    <dgm:pt modelId="{F22CAE23-CF3E-4D4B-BC80-2CFDDD1784E5}" type="sibTrans" cxnId="{36B7B9F0-A18B-4429-8BCA-568A6BACABE5}">
      <dgm:prSet/>
      <dgm:spPr/>
      <dgm:t>
        <a:bodyPr/>
        <a:lstStyle/>
        <a:p>
          <a:endParaRPr lang="en-US"/>
        </a:p>
      </dgm:t>
    </dgm:pt>
    <dgm:pt modelId="{B2CC7258-6858-4123-AACE-27576407248D}" type="pres">
      <dgm:prSet presAssocID="{459C68EB-1BB6-4814-8FAC-42E311B810B8}" presName="vert0" presStyleCnt="0">
        <dgm:presLayoutVars>
          <dgm:dir/>
          <dgm:animOne val="branch"/>
          <dgm:animLvl val="lvl"/>
        </dgm:presLayoutVars>
      </dgm:prSet>
      <dgm:spPr/>
    </dgm:pt>
    <dgm:pt modelId="{5B941EFC-8626-4941-A2F6-43CBF6BE5D16}" type="pres">
      <dgm:prSet presAssocID="{A107E162-501A-4673-B65C-F255651CDFA0}" presName="thickLine" presStyleLbl="alignNode1" presStyleIdx="0" presStyleCnt="1"/>
      <dgm:spPr/>
    </dgm:pt>
    <dgm:pt modelId="{3EAEDE34-4D84-4A37-A3C0-536FFDFB6213}" type="pres">
      <dgm:prSet presAssocID="{A107E162-501A-4673-B65C-F255651CDFA0}" presName="horz1" presStyleCnt="0"/>
      <dgm:spPr/>
    </dgm:pt>
    <dgm:pt modelId="{7124B26A-2391-4D6B-9A32-012220C3DA43}" type="pres">
      <dgm:prSet presAssocID="{A107E162-501A-4673-B65C-F255651CDFA0}" presName="tx1" presStyleLbl="revTx" presStyleIdx="0" presStyleCnt="6"/>
      <dgm:spPr/>
    </dgm:pt>
    <dgm:pt modelId="{98547DBA-0B06-438A-B4DC-0B06B65E236E}" type="pres">
      <dgm:prSet presAssocID="{A107E162-501A-4673-B65C-F255651CDFA0}" presName="vert1" presStyleCnt="0"/>
      <dgm:spPr/>
    </dgm:pt>
    <dgm:pt modelId="{8980FA13-7CA1-408D-AEB9-14B60F1FD4AD}" type="pres">
      <dgm:prSet presAssocID="{5D3B956C-D738-4A94-AFA2-FEE763B9C21D}" presName="vertSpace2a" presStyleCnt="0"/>
      <dgm:spPr/>
    </dgm:pt>
    <dgm:pt modelId="{C9CC0392-4656-45DB-845E-F139EF515E12}" type="pres">
      <dgm:prSet presAssocID="{5D3B956C-D738-4A94-AFA2-FEE763B9C21D}" presName="horz2" presStyleCnt="0"/>
      <dgm:spPr/>
    </dgm:pt>
    <dgm:pt modelId="{60C857A5-E280-42F9-B7BD-98824C00EA05}" type="pres">
      <dgm:prSet presAssocID="{5D3B956C-D738-4A94-AFA2-FEE763B9C21D}" presName="horzSpace2" presStyleCnt="0"/>
      <dgm:spPr/>
    </dgm:pt>
    <dgm:pt modelId="{BF48CCDC-3165-4CB7-B7DF-7B81767106A6}" type="pres">
      <dgm:prSet presAssocID="{5D3B956C-D738-4A94-AFA2-FEE763B9C21D}" presName="tx2" presStyleLbl="revTx" presStyleIdx="1" presStyleCnt="6"/>
      <dgm:spPr/>
    </dgm:pt>
    <dgm:pt modelId="{9D151ECD-2AB9-475C-A41A-C328AB72057F}" type="pres">
      <dgm:prSet presAssocID="{5D3B956C-D738-4A94-AFA2-FEE763B9C21D}" presName="vert2" presStyleCnt="0"/>
      <dgm:spPr/>
    </dgm:pt>
    <dgm:pt modelId="{72F238D3-E5B4-4B1F-A176-2FAB005C81C1}" type="pres">
      <dgm:prSet presAssocID="{5D3B956C-D738-4A94-AFA2-FEE763B9C21D}" presName="thinLine2b" presStyleLbl="callout" presStyleIdx="0" presStyleCnt="5"/>
      <dgm:spPr/>
    </dgm:pt>
    <dgm:pt modelId="{2E9D87E6-A0A5-4C46-B950-D2C3690A965C}" type="pres">
      <dgm:prSet presAssocID="{5D3B956C-D738-4A94-AFA2-FEE763B9C21D}" presName="vertSpace2b" presStyleCnt="0"/>
      <dgm:spPr/>
    </dgm:pt>
    <dgm:pt modelId="{FF58EF67-8EE3-455E-8DA7-EC7F2D63B22F}" type="pres">
      <dgm:prSet presAssocID="{E4325E4C-98D4-4BDB-96F9-6581009869EA}" presName="horz2" presStyleCnt="0"/>
      <dgm:spPr/>
    </dgm:pt>
    <dgm:pt modelId="{576C4D06-E73A-457A-B729-76701E21A214}" type="pres">
      <dgm:prSet presAssocID="{E4325E4C-98D4-4BDB-96F9-6581009869EA}" presName="horzSpace2" presStyleCnt="0"/>
      <dgm:spPr/>
    </dgm:pt>
    <dgm:pt modelId="{7A769764-02DC-4409-A904-05A7C3CEF12D}" type="pres">
      <dgm:prSet presAssocID="{E4325E4C-98D4-4BDB-96F9-6581009869EA}" presName="tx2" presStyleLbl="revTx" presStyleIdx="2" presStyleCnt="6"/>
      <dgm:spPr/>
    </dgm:pt>
    <dgm:pt modelId="{12A0BE55-4C77-4FF7-A7B2-0493A1883A91}" type="pres">
      <dgm:prSet presAssocID="{E4325E4C-98D4-4BDB-96F9-6581009869EA}" presName="vert2" presStyleCnt="0"/>
      <dgm:spPr/>
    </dgm:pt>
    <dgm:pt modelId="{9B35BBC6-EE1A-423B-8FE9-0F3C2E0B5D84}" type="pres">
      <dgm:prSet presAssocID="{E4325E4C-98D4-4BDB-96F9-6581009869EA}" presName="thinLine2b" presStyleLbl="callout" presStyleIdx="1" presStyleCnt="5"/>
      <dgm:spPr/>
    </dgm:pt>
    <dgm:pt modelId="{AA963CBC-10A9-4FE1-9DAE-FD1703933A4D}" type="pres">
      <dgm:prSet presAssocID="{E4325E4C-98D4-4BDB-96F9-6581009869EA}" presName="vertSpace2b" presStyleCnt="0"/>
      <dgm:spPr/>
    </dgm:pt>
    <dgm:pt modelId="{E537BF7D-AA31-41DB-B36E-12E6FC68A2D2}" type="pres">
      <dgm:prSet presAssocID="{4B4CF669-2A4E-4592-9835-46ED3B39D3A4}" presName="horz2" presStyleCnt="0"/>
      <dgm:spPr/>
    </dgm:pt>
    <dgm:pt modelId="{391469F4-E847-4139-B8C7-A9316278D4C1}" type="pres">
      <dgm:prSet presAssocID="{4B4CF669-2A4E-4592-9835-46ED3B39D3A4}" presName="horzSpace2" presStyleCnt="0"/>
      <dgm:spPr/>
    </dgm:pt>
    <dgm:pt modelId="{D83D5463-992F-4506-941E-7942C240031F}" type="pres">
      <dgm:prSet presAssocID="{4B4CF669-2A4E-4592-9835-46ED3B39D3A4}" presName="tx2" presStyleLbl="revTx" presStyleIdx="3" presStyleCnt="6"/>
      <dgm:spPr/>
    </dgm:pt>
    <dgm:pt modelId="{4F5A56AA-2ED4-451B-B549-9C0BC78FE115}" type="pres">
      <dgm:prSet presAssocID="{4B4CF669-2A4E-4592-9835-46ED3B39D3A4}" presName="vert2" presStyleCnt="0"/>
      <dgm:spPr/>
    </dgm:pt>
    <dgm:pt modelId="{E767848D-6DB9-43E5-AAE9-F57E53CE2361}" type="pres">
      <dgm:prSet presAssocID="{4B4CF669-2A4E-4592-9835-46ED3B39D3A4}" presName="thinLine2b" presStyleLbl="callout" presStyleIdx="2" presStyleCnt="5"/>
      <dgm:spPr/>
    </dgm:pt>
    <dgm:pt modelId="{2071B107-037C-4E38-B18B-5AAB164DF9E3}" type="pres">
      <dgm:prSet presAssocID="{4B4CF669-2A4E-4592-9835-46ED3B39D3A4}" presName="vertSpace2b" presStyleCnt="0"/>
      <dgm:spPr/>
    </dgm:pt>
    <dgm:pt modelId="{DF9FA1E6-C628-4A04-A464-659FF4C1E7DD}" type="pres">
      <dgm:prSet presAssocID="{FE805EF6-859A-462C-AD75-BCE03FAF004C}" presName="horz2" presStyleCnt="0"/>
      <dgm:spPr/>
    </dgm:pt>
    <dgm:pt modelId="{84EB1C7E-CBF7-40F1-A653-46EBE565F290}" type="pres">
      <dgm:prSet presAssocID="{FE805EF6-859A-462C-AD75-BCE03FAF004C}" presName="horzSpace2" presStyleCnt="0"/>
      <dgm:spPr/>
    </dgm:pt>
    <dgm:pt modelId="{0A918F77-81D0-43F7-B420-DDCC1BCDD18F}" type="pres">
      <dgm:prSet presAssocID="{FE805EF6-859A-462C-AD75-BCE03FAF004C}" presName="tx2" presStyleLbl="revTx" presStyleIdx="4" presStyleCnt="6"/>
      <dgm:spPr/>
    </dgm:pt>
    <dgm:pt modelId="{4F46FD87-C021-405A-B98C-455433407BD6}" type="pres">
      <dgm:prSet presAssocID="{FE805EF6-859A-462C-AD75-BCE03FAF004C}" presName="vert2" presStyleCnt="0"/>
      <dgm:spPr/>
    </dgm:pt>
    <dgm:pt modelId="{3F7128C6-2682-4F07-B8D6-D655FBB78371}" type="pres">
      <dgm:prSet presAssocID="{FE805EF6-859A-462C-AD75-BCE03FAF004C}" presName="thinLine2b" presStyleLbl="callout" presStyleIdx="3" presStyleCnt="5"/>
      <dgm:spPr/>
    </dgm:pt>
    <dgm:pt modelId="{026D4522-FCD3-45EE-B4F5-AB44B8F65530}" type="pres">
      <dgm:prSet presAssocID="{FE805EF6-859A-462C-AD75-BCE03FAF004C}" presName="vertSpace2b" presStyleCnt="0"/>
      <dgm:spPr/>
    </dgm:pt>
    <dgm:pt modelId="{CE81F619-7037-410C-AD6D-79C07FDB7F34}" type="pres">
      <dgm:prSet presAssocID="{9D6E2C91-1D8E-44E4-8E85-0C4F31EA5F8C}" presName="horz2" presStyleCnt="0"/>
      <dgm:spPr/>
    </dgm:pt>
    <dgm:pt modelId="{19194A8D-62D4-4B36-83DE-5A802D094E14}" type="pres">
      <dgm:prSet presAssocID="{9D6E2C91-1D8E-44E4-8E85-0C4F31EA5F8C}" presName="horzSpace2" presStyleCnt="0"/>
      <dgm:spPr/>
    </dgm:pt>
    <dgm:pt modelId="{63C2E3B5-9E44-4B7D-8171-B578C8736D92}" type="pres">
      <dgm:prSet presAssocID="{9D6E2C91-1D8E-44E4-8E85-0C4F31EA5F8C}" presName="tx2" presStyleLbl="revTx" presStyleIdx="5" presStyleCnt="6"/>
      <dgm:spPr/>
    </dgm:pt>
    <dgm:pt modelId="{D5928025-ACC5-4C92-8D98-3B9ABF09628C}" type="pres">
      <dgm:prSet presAssocID="{9D6E2C91-1D8E-44E4-8E85-0C4F31EA5F8C}" presName="vert2" presStyleCnt="0"/>
      <dgm:spPr/>
    </dgm:pt>
    <dgm:pt modelId="{525F73C1-DA2C-4094-8FED-34A69FAC5709}" type="pres">
      <dgm:prSet presAssocID="{9D6E2C91-1D8E-44E4-8E85-0C4F31EA5F8C}" presName="thinLine2b" presStyleLbl="callout" presStyleIdx="4" presStyleCnt="5"/>
      <dgm:spPr/>
    </dgm:pt>
    <dgm:pt modelId="{9740F4F3-4BA1-46ED-B979-75DFBE9B059F}" type="pres">
      <dgm:prSet presAssocID="{9D6E2C91-1D8E-44E4-8E85-0C4F31EA5F8C}" presName="vertSpace2b" presStyleCnt="0"/>
      <dgm:spPr/>
    </dgm:pt>
  </dgm:ptLst>
  <dgm:cxnLst>
    <dgm:cxn modelId="{DBCF89AF-410A-40C4-B46C-FDB63ED02CB1}" srcId="{459C68EB-1BB6-4814-8FAC-42E311B810B8}" destId="{A107E162-501A-4673-B65C-F255651CDFA0}" srcOrd="0" destOrd="0" parTransId="{5930E92B-FA49-481D-800F-493ADC4B08E1}" sibTransId="{3DF32172-0131-4B65-9291-24E1EFAB2131}"/>
    <dgm:cxn modelId="{B811EAA6-29B7-4C67-BC93-193F59070330}" srcId="{A107E162-501A-4673-B65C-F255651CDFA0}" destId="{4B4CF669-2A4E-4592-9835-46ED3B39D3A4}" srcOrd="2" destOrd="0" parTransId="{6F31D138-8076-41AE-A5AA-70BB1E0520D8}" sibTransId="{83C03D2A-9159-41C1-BEDA-D28F3F142EA7}"/>
    <dgm:cxn modelId="{57FCA06C-E722-4E24-9E6F-904BA15CDCB7}" type="presOf" srcId="{FE805EF6-859A-462C-AD75-BCE03FAF004C}" destId="{0A918F77-81D0-43F7-B420-DDCC1BCDD18F}" srcOrd="0" destOrd="0" presId="urn:microsoft.com/office/officeart/2008/layout/LinedList"/>
    <dgm:cxn modelId="{36B7B9F0-A18B-4429-8BCA-568A6BACABE5}" srcId="{A107E162-501A-4673-B65C-F255651CDFA0}" destId="{FE805EF6-859A-462C-AD75-BCE03FAF004C}" srcOrd="3" destOrd="0" parTransId="{F7F47BE6-D1CC-4DD2-B01D-11CC4EC8FFD9}" sibTransId="{F22CAE23-CF3E-4D4B-BC80-2CFDDD1784E5}"/>
    <dgm:cxn modelId="{C73A923E-045E-4358-88F7-E5CE073B25D6}" type="presOf" srcId="{9D6E2C91-1D8E-44E4-8E85-0C4F31EA5F8C}" destId="{63C2E3B5-9E44-4B7D-8171-B578C8736D92}" srcOrd="0" destOrd="0" presId="urn:microsoft.com/office/officeart/2008/layout/LinedList"/>
    <dgm:cxn modelId="{56C97B06-F3A7-4A44-B8F6-79DB71636B6F}" srcId="{A107E162-501A-4673-B65C-F255651CDFA0}" destId="{9D6E2C91-1D8E-44E4-8E85-0C4F31EA5F8C}" srcOrd="4" destOrd="0" parTransId="{339F18B2-9FC4-427B-A2A9-32B29A908367}" sibTransId="{31935C75-36BA-46C4-ACDD-D5C5C6CD1CD4}"/>
    <dgm:cxn modelId="{744C013C-FC59-45B8-B099-379360A891F9}" type="presOf" srcId="{E4325E4C-98D4-4BDB-96F9-6581009869EA}" destId="{7A769764-02DC-4409-A904-05A7C3CEF12D}" srcOrd="0" destOrd="0" presId="urn:microsoft.com/office/officeart/2008/layout/LinedList"/>
    <dgm:cxn modelId="{95C45165-E141-4F6D-9DCD-ABC1889F730C}" srcId="{A107E162-501A-4673-B65C-F255651CDFA0}" destId="{E4325E4C-98D4-4BDB-96F9-6581009869EA}" srcOrd="1" destOrd="0" parTransId="{A895C71D-C5E1-4F6C-B676-3F1BABCC6AC7}" sibTransId="{93B5659D-5B05-4B68-B91B-9EB3C4051781}"/>
    <dgm:cxn modelId="{6011662A-75C0-4AAC-91C5-F888EC77AD9F}" type="presOf" srcId="{A107E162-501A-4673-B65C-F255651CDFA0}" destId="{7124B26A-2391-4D6B-9A32-012220C3DA43}" srcOrd="0" destOrd="0" presId="urn:microsoft.com/office/officeart/2008/layout/LinedList"/>
    <dgm:cxn modelId="{50BE4989-D61F-49A5-8C40-D5F3A7DF1E4C}" type="presOf" srcId="{459C68EB-1BB6-4814-8FAC-42E311B810B8}" destId="{B2CC7258-6858-4123-AACE-27576407248D}" srcOrd="0" destOrd="0" presId="urn:microsoft.com/office/officeart/2008/layout/LinedList"/>
    <dgm:cxn modelId="{1D361399-A7E1-4F65-8D33-6676AFA03270}" type="presOf" srcId="{5D3B956C-D738-4A94-AFA2-FEE763B9C21D}" destId="{BF48CCDC-3165-4CB7-B7DF-7B81767106A6}" srcOrd="0" destOrd="0" presId="urn:microsoft.com/office/officeart/2008/layout/LinedList"/>
    <dgm:cxn modelId="{30516ACD-630C-44B5-81CE-67ABCFD9C489}" srcId="{A107E162-501A-4673-B65C-F255651CDFA0}" destId="{5D3B956C-D738-4A94-AFA2-FEE763B9C21D}" srcOrd="0" destOrd="0" parTransId="{1EF04128-E9B1-453D-A460-EF3BBDEBEE67}" sibTransId="{F020F741-BCA2-4601-976C-6101D438AE2F}"/>
    <dgm:cxn modelId="{195D7836-B484-45B5-9AFF-D1733233A5E2}" type="presOf" srcId="{4B4CF669-2A4E-4592-9835-46ED3B39D3A4}" destId="{D83D5463-992F-4506-941E-7942C240031F}" srcOrd="0" destOrd="0" presId="urn:microsoft.com/office/officeart/2008/layout/LinedList"/>
    <dgm:cxn modelId="{E8494660-1F2B-45A5-A014-D02E7D4A6499}" type="presParOf" srcId="{B2CC7258-6858-4123-AACE-27576407248D}" destId="{5B941EFC-8626-4941-A2F6-43CBF6BE5D16}" srcOrd="0" destOrd="0" presId="urn:microsoft.com/office/officeart/2008/layout/LinedList"/>
    <dgm:cxn modelId="{63295388-0163-4FCE-AC70-19CD2B419FBA}" type="presParOf" srcId="{B2CC7258-6858-4123-AACE-27576407248D}" destId="{3EAEDE34-4D84-4A37-A3C0-536FFDFB6213}" srcOrd="1" destOrd="0" presId="urn:microsoft.com/office/officeart/2008/layout/LinedList"/>
    <dgm:cxn modelId="{EDFE07C8-DE45-4A70-8BF1-6D6A711FA4F5}" type="presParOf" srcId="{3EAEDE34-4D84-4A37-A3C0-536FFDFB6213}" destId="{7124B26A-2391-4D6B-9A32-012220C3DA43}" srcOrd="0" destOrd="0" presId="urn:microsoft.com/office/officeart/2008/layout/LinedList"/>
    <dgm:cxn modelId="{FEB9298C-4B8F-4A57-8052-19DE55E59A63}" type="presParOf" srcId="{3EAEDE34-4D84-4A37-A3C0-536FFDFB6213}" destId="{98547DBA-0B06-438A-B4DC-0B06B65E236E}" srcOrd="1" destOrd="0" presId="urn:microsoft.com/office/officeart/2008/layout/LinedList"/>
    <dgm:cxn modelId="{4DE0EADB-C5B0-4873-B34F-CDCC8C3D9BAD}" type="presParOf" srcId="{98547DBA-0B06-438A-B4DC-0B06B65E236E}" destId="{8980FA13-7CA1-408D-AEB9-14B60F1FD4AD}" srcOrd="0" destOrd="0" presId="urn:microsoft.com/office/officeart/2008/layout/LinedList"/>
    <dgm:cxn modelId="{50A009BF-30A5-4E9E-A705-0CB17203885F}" type="presParOf" srcId="{98547DBA-0B06-438A-B4DC-0B06B65E236E}" destId="{C9CC0392-4656-45DB-845E-F139EF515E12}" srcOrd="1" destOrd="0" presId="urn:microsoft.com/office/officeart/2008/layout/LinedList"/>
    <dgm:cxn modelId="{C929E8DC-C4FE-426D-B307-5DDF52ABFF25}" type="presParOf" srcId="{C9CC0392-4656-45DB-845E-F139EF515E12}" destId="{60C857A5-E280-42F9-B7BD-98824C00EA05}" srcOrd="0" destOrd="0" presId="urn:microsoft.com/office/officeart/2008/layout/LinedList"/>
    <dgm:cxn modelId="{CBB0BF11-6D18-4B88-8604-8C692F7F8132}" type="presParOf" srcId="{C9CC0392-4656-45DB-845E-F139EF515E12}" destId="{BF48CCDC-3165-4CB7-B7DF-7B81767106A6}" srcOrd="1" destOrd="0" presId="urn:microsoft.com/office/officeart/2008/layout/LinedList"/>
    <dgm:cxn modelId="{C49992CF-FB7B-4DDC-8CE0-3F57B5AFB1B1}" type="presParOf" srcId="{C9CC0392-4656-45DB-845E-F139EF515E12}" destId="{9D151ECD-2AB9-475C-A41A-C328AB72057F}" srcOrd="2" destOrd="0" presId="urn:microsoft.com/office/officeart/2008/layout/LinedList"/>
    <dgm:cxn modelId="{24448DE9-FD97-4C68-AE3C-FE0E60429FC3}" type="presParOf" srcId="{98547DBA-0B06-438A-B4DC-0B06B65E236E}" destId="{72F238D3-E5B4-4B1F-A176-2FAB005C81C1}" srcOrd="2" destOrd="0" presId="urn:microsoft.com/office/officeart/2008/layout/LinedList"/>
    <dgm:cxn modelId="{B248437D-2B0C-43B2-B2A4-B6DE1F26531C}" type="presParOf" srcId="{98547DBA-0B06-438A-B4DC-0B06B65E236E}" destId="{2E9D87E6-A0A5-4C46-B950-D2C3690A965C}" srcOrd="3" destOrd="0" presId="urn:microsoft.com/office/officeart/2008/layout/LinedList"/>
    <dgm:cxn modelId="{A815B02F-857F-4C71-B769-61159968188B}" type="presParOf" srcId="{98547DBA-0B06-438A-B4DC-0B06B65E236E}" destId="{FF58EF67-8EE3-455E-8DA7-EC7F2D63B22F}" srcOrd="4" destOrd="0" presId="urn:microsoft.com/office/officeart/2008/layout/LinedList"/>
    <dgm:cxn modelId="{A5AA570E-B603-4F8E-AF3C-0A2A38C36A31}" type="presParOf" srcId="{FF58EF67-8EE3-455E-8DA7-EC7F2D63B22F}" destId="{576C4D06-E73A-457A-B729-76701E21A214}" srcOrd="0" destOrd="0" presId="urn:microsoft.com/office/officeart/2008/layout/LinedList"/>
    <dgm:cxn modelId="{513BBDDA-011F-4CF8-9E1F-30D068B383AC}" type="presParOf" srcId="{FF58EF67-8EE3-455E-8DA7-EC7F2D63B22F}" destId="{7A769764-02DC-4409-A904-05A7C3CEF12D}" srcOrd="1" destOrd="0" presId="urn:microsoft.com/office/officeart/2008/layout/LinedList"/>
    <dgm:cxn modelId="{6DADBB9C-C450-48F6-B41E-906E04C088C7}" type="presParOf" srcId="{FF58EF67-8EE3-455E-8DA7-EC7F2D63B22F}" destId="{12A0BE55-4C77-4FF7-A7B2-0493A1883A91}" srcOrd="2" destOrd="0" presId="urn:microsoft.com/office/officeart/2008/layout/LinedList"/>
    <dgm:cxn modelId="{65609FD4-C773-4C75-B7DF-0409E99624BA}" type="presParOf" srcId="{98547DBA-0B06-438A-B4DC-0B06B65E236E}" destId="{9B35BBC6-EE1A-423B-8FE9-0F3C2E0B5D84}" srcOrd="5" destOrd="0" presId="urn:microsoft.com/office/officeart/2008/layout/LinedList"/>
    <dgm:cxn modelId="{2E8C8905-2763-4457-82C2-600A313EE3FD}" type="presParOf" srcId="{98547DBA-0B06-438A-B4DC-0B06B65E236E}" destId="{AA963CBC-10A9-4FE1-9DAE-FD1703933A4D}" srcOrd="6" destOrd="0" presId="urn:microsoft.com/office/officeart/2008/layout/LinedList"/>
    <dgm:cxn modelId="{CA123CCD-A56E-4997-94C8-B1074C9472EE}" type="presParOf" srcId="{98547DBA-0B06-438A-B4DC-0B06B65E236E}" destId="{E537BF7D-AA31-41DB-B36E-12E6FC68A2D2}" srcOrd="7" destOrd="0" presId="urn:microsoft.com/office/officeart/2008/layout/LinedList"/>
    <dgm:cxn modelId="{8A17CDE4-DA67-4C5F-9BF1-45E5389B02A5}" type="presParOf" srcId="{E537BF7D-AA31-41DB-B36E-12E6FC68A2D2}" destId="{391469F4-E847-4139-B8C7-A9316278D4C1}" srcOrd="0" destOrd="0" presId="urn:microsoft.com/office/officeart/2008/layout/LinedList"/>
    <dgm:cxn modelId="{CE36D0A1-DE5A-49D8-B581-7070CBD9BDF2}" type="presParOf" srcId="{E537BF7D-AA31-41DB-B36E-12E6FC68A2D2}" destId="{D83D5463-992F-4506-941E-7942C240031F}" srcOrd="1" destOrd="0" presId="urn:microsoft.com/office/officeart/2008/layout/LinedList"/>
    <dgm:cxn modelId="{71CCA91C-B3A9-427F-A913-5A362111FFD9}" type="presParOf" srcId="{E537BF7D-AA31-41DB-B36E-12E6FC68A2D2}" destId="{4F5A56AA-2ED4-451B-B549-9C0BC78FE115}" srcOrd="2" destOrd="0" presId="urn:microsoft.com/office/officeart/2008/layout/LinedList"/>
    <dgm:cxn modelId="{E1D5500A-DC9A-4795-9FDD-C9171109215A}" type="presParOf" srcId="{98547DBA-0B06-438A-B4DC-0B06B65E236E}" destId="{E767848D-6DB9-43E5-AAE9-F57E53CE2361}" srcOrd="8" destOrd="0" presId="urn:microsoft.com/office/officeart/2008/layout/LinedList"/>
    <dgm:cxn modelId="{9CECBA29-3D94-4177-8616-929D7ADDDD02}" type="presParOf" srcId="{98547DBA-0B06-438A-B4DC-0B06B65E236E}" destId="{2071B107-037C-4E38-B18B-5AAB164DF9E3}" srcOrd="9" destOrd="0" presId="urn:microsoft.com/office/officeart/2008/layout/LinedList"/>
    <dgm:cxn modelId="{7CCDBCDA-B9AA-4276-AFCD-7E21D1B844FC}" type="presParOf" srcId="{98547DBA-0B06-438A-B4DC-0B06B65E236E}" destId="{DF9FA1E6-C628-4A04-A464-659FF4C1E7DD}" srcOrd="10" destOrd="0" presId="urn:microsoft.com/office/officeart/2008/layout/LinedList"/>
    <dgm:cxn modelId="{A89AE4FF-0D49-43D0-A423-1C1DB65B6C3D}" type="presParOf" srcId="{DF9FA1E6-C628-4A04-A464-659FF4C1E7DD}" destId="{84EB1C7E-CBF7-40F1-A653-46EBE565F290}" srcOrd="0" destOrd="0" presId="urn:microsoft.com/office/officeart/2008/layout/LinedList"/>
    <dgm:cxn modelId="{02DEFC39-E714-4AA7-ACE6-570B4DBE68D7}" type="presParOf" srcId="{DF9FA1E6-C628-4A04-A464-659FF4C1E7DD}" destId="{0A918F77-81D0-43F7-B420-DDCC1BCDD18F}" srcOrd="1" destOrd="0" presId="urn:microsoft.com/office/officeart/2008/layout/LinedList"/>
    <dgm:cxn modelId="{EEB9FC31-47DC-42DF-B732-2AC361040E7B}" type="presParOf" srcId="{DF9FA1E6-C628-4A04-A464-659FF4C1E7DD}" destId="{4F46FD87-C021-405A-B98C-455433407BD6}" srcOrd="2" destOrd="0" presId="urn:microsoft.com/office/officeart/2008/layout/LinedList"/>
    <dgm:cxn modelId="{A0F6AD3C-A245-455C-BD07-5BF7CDFD933C}" type="presParOf" srcId="{98547DBA-0B06-438A-B4DC-0B06B65E236E}" destId="{3F7128C6-2682-4F07-B8D6-D655FBB78371}" srcOrd="11" destOrd="0" presId="urn:microsoft.com/office/officeart/2008/layout/LinedList"/>
    <dgm:cxn modelId="{A49A5114-6A11-4094-8086-B459A80CEB53}" type="presParOf" srcId="{98547DBA-0B06-438A-B4DC-0B06B65E236E}" destId="{026D4522-FCD3-45EE-B4F5-AB44B8F65530}" srcOrd="12" destOrd="0" presId="urn:microsoft.com/office/officeart/2008/layout/LinedList"/>
    <dgm:cxn modelId="{EFECA7F1-C6BA-47B4-B254-076BFD674481}" type="presParOf" srcId="{98547DBA-0B06-438A-B4DC-0B06B65E236E}" destId="{CE81F619-7037-410C-AD6D-79C07FDB7F34}" srcOrd="13" destOrd="0" presId="urn:microsoft.com/office/officeart/2008/layout/LinedList"/>
    <dgm:cxn modelId="{EF8060FF-78AD-4F68-BC14-2450A3A9F656}" type="presParOf" srcId="{CE81F619-7037-410C-AD6D-79C07FDB7F34}" destId="{19194A8D-62D4-4B36-83DE-5A802D094E14}" srcOrd="0" destOrd="0" presId="urn:microsoft.com/office/officeart/2008/layout/LinedList"/>
    <dgm:cxn modelId="{EFB50310-0C79-41BC-B2E1-772B49D9B9FF}" type="presParOf" srcId="{CE81F619-7037-410C-AD6D-79C07FDB7F34}" destId="{63C2E3B5-9E44-4B7D-8171-B578C8736D92}" srcOrd="1" destOrd="0" presId="urn:microsoft.com/office/officeart/2008/layout/LinedList"/>
    <dgm:cxn modelId="{0A829858-7A87-4E32-896B-4EC036CAB32A}" type="presParOf" srcId="{CE81F619-7037-410C-AD6D-79C07FDB7F34}" destId="{D5928025-ACC5-4C92-8D98-3B9ABF09628C}" srcOrd="2" destOrd="0" presId="urn:microsoft.com/office/officeart/2008/layout/LinedList"/>
    <dgm:cxn modelId="{E1987182-10A9-4954-98B3-55357ABC135E}" type="presParOf" srcId="{98547DBA-0B06-438A-B4DC-0B06B65E236E}" destId="{525F73C1-DA2C-4094-8FED-34A69FAC5709}" srcOrd="14" destOrd="0" presId="urn:microsoft.com/office/officeart/2008/layout/LinedList"/>
    <dgm:cxn modelId="{3033493F-C9CB-4773-9EC6-151EB3533F67}" type="presParOf" srcId="{98547DBA-0B06-438A-B4DC-0B06B65E236E}" destId="{9740F4F3-4BA1-46ED-B979-75DFBE9B059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57087-BC25-4491-A265-61C4094D8436}">
      <dsp:nvSpPr>
        <dsp:cNvPr id="0" name=""/>
        <dsp:cNvSpPr/>
      </dsp:nvSpPr>
      <dsp:spPr>
        <a:xfrm>
          <a:off x="10715" y="1622821"/>
          <a:ext cx="3202781" cy="1921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Bootloader (sets the environment for the 32bit kernel and loads the kernel to the memory</a:t>
          </a:r>
          <a:r>
            <a:rPr lang="he-IL" sz="1900" kern="1200"/>
            <a:t>(</a:t>
          </a:r>
          <a:r>
            <a:rPr lang="en-US" sz="1900" kern="1200"/>
            <a:t> - written in Assembly</a:t>
          </a:r>
        </a:p>
      </dsp:txBody>
      <dsp:txXfrm>
        <a:off x="66999" y="1679105"/>
        <a:ext cx="3090213" cy="1809100"/>
      </dsp:txXfrm>
    </dsp:sp>
    <dsp:sp modelId="{D5E06C01-B8DF-4A02-AAF6-38BA8E45069A}">
      <dsp:nvSpPr>
        <dsp:cNvPr id="0" name=""/>
        <dsp:cNvSpPr/>
      </dsp:nvSpPr>
      <dsp:spPr>
        <a:xfrm>
          <a:off x="3533775" y="2186511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Jumps to</a:t>
          </a:r>
        </a:p>
      </dsp:txBody>
      <dsp:txXfrm>
        <a:off x="3533775" y="2345369"/>
        <a:ext cx="475292" cy="476573"/>
      </dsp:txXfrm>
    </dsp:sp>
    <dsp:sp modelId="{1F3F66CC-A6A7-4DE1-8551-48854C17DA12}">
      <dsp:nvSpPr>
        <dsp:cNvPr id="0" name=""/>
        <dsp:cNvSpPr/>
      </dsp:nvSpPr>
      <dsp:spPr>
        <a:xfrm>
          <a:off x="4494609" y="1622821"/>
          <a:ext cx="3202781" cy="1921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Bootstrap (the beginning of the kernel code that jumps to the main kernel function) - written in Assembly</a:t>
          </a:r>
        </a:p>
      </dsp:txBody>
      <dsp:txXfrm>
        <a:off x="4550893" y="1679105"/>
        <a:ext cx="3090213" cy="1809100"/>
      </dsp:txXfrm>
    </dsp:sp>
    <dsp:sp modelId="{6837B3B9-EFB7-413E-8199-C31B785281A2}">
      <dsp:nvSpPr>
        <dsp:cNvPr id="0" name=""/>
        <dsp:cNvSpPr/>
      </dsp:nvSpPr>
      <dsp:spPr>
        <a:xfrm>
          <a:off x="8017668" y="2186511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Jumps to</a:t>
          </a:r>
        </a:p>
      </dsp:txBody>
      <dsp:txXfrm>
        <a:off x="8017668" y="2345369"/>
        <a:ext cx="475292" cy="476573"/>
      </dsp:txXfrm>
    </dsp:sp>
    <dsp:sp modelId="{33983F68-7E45-427A-9453-64C13DDB993A}">
      <dsp:nvSpPr>
        <dsp:cNvPr id="0" name=""/>
        <dsp:cNvSpPr/>
      </dsp:nvSpPr>
      <dsp:spPr>
        <a:xfrm>
          <a:off x="8978503" y="1622821"/>
          <a:ext cx="3202781" cy="1921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 Kernel (the main kernel code, also initiates the system: interrupts handling, process management and more) - written in C</a:t>
          </a:r>
        </a:p>
      </dsp:txBody>
      <dsp:txXfrm>
        <a:off x="9034787" y="1679105"/>
        <a:ext cx="3090213" cy="180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09ED7-6BEA-49B7-98CE-BF99453A210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502CB-C5D8-4EAD-AF9A-F07557A6953E}">
      <dsp:nvSpPr>
        <dsp:cNvPr id="0" name=""/>
        <dsp:cNvSpPr/>
      </dsp:nvSpPr>
      <dsp:spPr>
        <a:xfrm>
          <a:off x="0" y="0"/>
          <a:ext cx="2438400" cy="516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EdenOS</a:t>
          </a:r>
        </a:p>
      </dsp:txBody>
      <dsp:txXfrm>
        <a:off x="0" y="0"/>
        <a:ext cx="2438400" cy="5167312"/>
      </dsp:txXfrm>
    </dsp:sp>
    <dsp:sp modelId="{1007B563-FB61-4CFA-BE85-D4CC02C33DCD}">
      <dsp:nvSpPr>
        <dsp:cNvPr id="0" name=""/>
        <dsp:cNvSpPr/>
      </dsp:nvSpPr>
      <dsp:spPr>
        <a:xfrm>
          <a:off x="2621280" y="1442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Console</a:t>
          </a:r>
        </a:p>
      </dsp:txBody>
      <dsp:txXfrm>
        <a:off x="2621280" y="14428"/>
        <a:ext cx="4693920" cy="288579"/>
      </dsp:txXfrm>
    </dsp:sp>
    <dsp:sp modelId="{97CEFDEC-F618-4B65-AE9F-4F7382A22DF7}">
      <dsp:nvSpPr>
        <dsp:cNvPr id="0" name=""/>
        <dsp:cNvSpPr/>
      </dsp:nvSpPr>
      <dsp:spPr>
        <a:xfrm>
          <a:off x="7498080" y="1442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Printing to the screen</a:t>
          </a:r>
        </a:p>
      </dsp:txBody>
      <dsp:txXfrm>
        <a:off x="7498080" y="14428"/>
        <a:ext cx="4693920" cy="288579"/>
      </dsp:txXfrm>
    </dsp:sp>
    <dsp:sp modelId="{F6446233-6C15-4ED1-9D05-7ECA69F1FFD9}">
      <dsp:nvSpPr>
        <dsp:cNvPr id="0" name=""/>
        <dsp:cNvSpPr/>
      </dsp:nvSpPr>
      <dsp:spPr>
        <a:xfrm>
          <a:off x="2438400" y="30300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327F9-C8A0-48A4-A0F9-152964915B84}">
      <dsp:nvSpPr>
        <dsp:cNvPr id="0" name=""/>
        <dsp:cNvSpPr/>
      </dsp:nvSpPr>
      <dsp:spPr>
        <a:xfrm>
          <a:off x="2621280" y="317437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String</a:t>
          </a:r>
        </a:p>
      </dsp:txBody>
      <dsp:txXfrm>
        <a:off x="2621280" y="317437"/>
        <a:ext cx="4693920" cy="288579"/>
      </dsp:txXfrm>
    </dsp:sp>
    <dsp:sp modelId="{9AA664A0-F605-47B8-B1A5-DE6A8BEF75AF}">
      <dsp:nvSpPr>
        <dsp:cNvPr id="0" name=""/>
        <dsp:cNvSpPr/>
      </dsp:nvSpPr>
      <dsp:spPr>
        <a:xfrm>
          <a:off x="7498080" y="317437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Preforming operations on strings and memory areas</a:t>
          </a:r>
        </a:p>
      </dsp:txBody>
      <dsp:txXfrm>
        <a:off x="7498080" y="317437"/>
        <a:ext cx="4693920" cy="288579"/>
      </dsp:txXfrm>
    </dsp:sp>
    <dsp:sp modelId="{85B053E7-10AA-4CED-A345-B8AB753F8BF7}">
      <dsp:nvSpPr>
        <dsp:cNvPr id="0" name=""/>
        <dsp:cNvSpPr/>
      </dsp:nvSpPr>
      <dsp:spPr>
        <a:xfrm>
          <a:off x="2438400" y="606017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B853C-1218-4C23-B73F-812AE57AC238}">
      <dsp:nvSpPr>
        <dsp:cNvPr id="0" name=""/>
        <dsp:cNvSpPr/>
      </dsp:nvSpPr>
      <dsp:spPr>
        <a:xfrm>
          <a:off x="2621280" y="620446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Keyboard</a:t>
          </a:r>
        </a:p>
      </dsp:txBody>
      <dsp:txXfrm>
        <a:off x="2621280" y="620446"/>
        <a:ext cx="4693920" cy="288579"/>
      </dsp:txXfrm>
    </dsp:sp>
    <dsp:sp modelId="{36F7C48A-D879-4934-8171-623C7C1969EC}">
      <dsp:nvSpPr>
        <dsp:cNvPr id="0" name=""/>
        <dsp:cNvSpPr/>
      </dsp:nvSpPr>
      <dsp:spPr>
        <a:xfrm>
          <a:off x="7498080" y="620446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Getting input from the keyboard</a:t>
          </a:r>
        </a:p>
      </dsp:txBody>
      <dsp:txXfrm>
        <a:off x="7498080" y="620446"/>
        <a:ext cx="4693920" cy="288579"/>
      </dsp:txXfrm>
    </dsp:sp>
    <dsp:sp modelId="{F7AE7CE5-BCC4-46AA-830B-38105B506261}">
      <dsp:nvSpPr>
        <dsp:cNvPr id="0" name=""/>
        <dsp:cNvSpPr/>
      </dsp:nvSpPr>
      <dsp:spPr>
        <a:xfrm>
          <a:off x="2438400" y="909026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1E57-E628-45C1-B225-618C3BEB23BF}">
      <dsp:nvSpPr>
        <dsp:cNvPr id="0" name=""/>
        <dsp:cNvSpPr/>
      </dsp:nvSpPr>
      <dsp:spPr>
        <a:xfrm>
          <a:off x="2621280" y="923455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Interrupts</a:t>
          </a:r>
        </a:p>
      </dsp:txBody>
      <dsp:txXfrm>
        <a:off x="2621280" y="923455"/>
        <a:ext cx="4693920" cy="288579"/>
      </dsp:txXfrm>
    </dsp:sp>
    <dsp:sp modelId="{36DAC49D-85B2-4070-A0AB-2E8C4D889E81}">
      <dsp:nvSpPr>
        <dsp:cNvPr id="0" name=""/>
        <dsp:cNvSpPr/>
      </dsp:nvSpPr>
      <dsp:spPr>
        <a:xfrm>
          <a:off x="7498080" y="923455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Handling interrupts</a:t>
          </a:r>
        </a:p>
      </dsp:txBody>
      <dsp:txXfrm>
        <a:off x="7498080" y="923455"/>
        <a:ext cx="4693920" cy="288579"/>
      </dsp:txXfrm>
    </dsp:sp>
    <dsp:sp modelId="{AA02EF68-9894-451E-B683-3B64D837163F}">
      <dsp:nvSpPr>
        <dsp:cNvPr id="0" name=""/>
        <dsp:cNvSpPr/>
      </dsp:nvSpPr>
      <dsp:spPr>
        <a:xfrm>
          <a:off x="2438400" y="1212034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41E42-2C9D-42A6-AE1A-28F1C0560DD9}">
      <dsp:nvSpPr>
        <dsp:cNvPr id="0" name=""/>
        <dsp:cNvSpPr/>
      </dsp:nvSpPr>
      <dsp:spPr>
        <a:xfrm>
          <a:off x="2621280" y="1226463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IDT (Interrupt Descriptor Table)</a:t>
          </a:r>
        </a:p>
      </dsp:txBody>
      <dsp:txXfrm>
        <a:off x="2621280" y="1226463"/>
        <a:ext cx="4693920" cy="288579"/>
      </dsp:txXfrm>
    </dsp:sp>
    <dsp:sp modelId="{A9372054-4E25-4298-A5A9-A33407B2B6E8}">
      <dsp:nvSpPr>
        <dsp:cNvPr id="0" name=""/>
        <dsp:cNvSpPr/>
      </dsp:nvSpPr>
      <dsp:spPr>
        <a:xfrm>
          <a:off x="7498080" y="1226463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Setting up and manipulating the IDT</a:t>
          </a:r>
        </a:p>
      </dsp:txBody>
      <dsp:txXfrm>
        <a:off x="7498080" y="1226463"/>
        <a:ext cx="4693920" cy="288579"/>
      </dsp:txXfrm>
    </dsp:sp>
    <dsp:sp modelId="{0ABD1283-4995-431D-A360-EF6B351E18D1}">
      <dsp:nvSpPr>
        <dsp:cNvPr id="0" name=""/>
        <dsp:cNvSpPr/>
      </dsp:nvSpPr>
      <dsp:spPr>
        <a:xfrm>
          <a:off x="2438400" y="1515043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D07C-6DB6-487C-A835-7733E815BD35}">
      <dsp:nvSpPr>
        <dsp:cNvPr id="0" name=""/>
        <dsp:cNvSpPr/>
      </dsp:nvSpPr>
      <dsp:spPr>
        <a:xfrm>
          <a:off x="2621280" y="1529472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</a:t>
          </a:r>
        </a:p>
      </dsp:txBody>
      <dsp:txXfrm>
        <a:off x="2621280" y="1529472"/>
        <a:ext cx="4693920" cy="288579"/>
      </dsp:txXfrm>
    </dsp:sp>
    <dsp:sp modelId="{96D14F17-0305-433F-AE0C-EE184B50BC43}">
      <dsp:nvSpPr>
        <dsp:cNvPr id="0" name=""/>
        <dsp:cNvSpPr/>
      </dsp:nvSpPr>
      <dsp:spPr>
        <a:xfrm>
          <a:off x="7498080" y="1529472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Keeping track of time</a:t>
          </a:r>
        </a:p>
      </dsp:txBody>
      <dsp:txXfrm>
        <a:off x="7498080" y="1529472"/>
        <a:ext cx="4693920" cy="288579"/>
      </dsp:txXfrm>
    </dsp:sp>
    <dsp:sp modelId="{D3C9940B-3113-4E7B-8155-B07DA35BDC0A}">
      <dsp:nvSpPr>
        <dsp:cNvPr id="0" name=""/>
        <dsp:cNvSpPr/>
      </dsp:nvSpPr>
      <dsp:spPr>
        <a:xfrm>
          <a:off x="2438400" y="1818052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D264-6233-4A4D-839D-E1A704BF8D58}">
      <dsp:nvSpPr>
        <dsp:cNvPr id="0" name=""/>
        <dsp:cNvSpPr/>
      </dsp:nvSpPr>
      <dsp:spPr>
        <a:xfrm>
          <a:off x="2621280" y="1832481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Command Line</a:t>
          </a:r>
        </a:p>
      </dsp:txBody>
      <dsp:txXfrm>
        <a:off x="2621280" y="1832481"/>
        <a:ext cx="4693920" cy="288579"/>
      </dsp:txXfrm>
    </dsp:sp>
    <dsp:sp modelId="{8FD41929-CF8B-4945-BBEF-F2A46687FFB6}">
      <dsp:nvSpPr>
        <dsp:cNvPr id="0" name=""/>
        <dsp:cNvSpPr/>
      </dsp:nvSpPr>
      <dsp:spPr>
        <a:xfrm>
          <a:off x="7498080" y="1832481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Providing the User Inteface</a:t>
          </a:r>
        </a:p>
      </dsp:txBody>
      <dsp:txXfrm>
        <a:off x="7498080" y="1832481"/>
        <a:ext cx="4693920" cy="288579"/>
      </dsp:txXfrm>
    </dsp:sp>
    <dsp:sp modelId="{BA4C7C5B-752D-468C-A577-F52ECD124CB0}">
      <dsp:nvSpPr>
        <dsp:cNvPr id="0" name=""/>
        <dsp:cNvSpPr/>
      </dsp:nvSpPr>
      <dsp:spPr>
        <a:xfrm>
          <a:off x="2438400" y="2121061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23B80-6BE8-4E18-9F02-586DD8DC3F1B}">
      <dsp:nvSpPr>
        <dsp:cNvPr id="0" name=""/>
        <dsp:cNvSpPr/>
      </dsp:nvSpPr>
      <dsp:spPr>
        <a:xfrm>
          <a:off x="2621280" y="2135490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Memory Management</a:t>
          </a:r>
        </a:p>
      </dsp:txBody>
      <dsp:txXfrm>
        <a:off x="2621280" y="2135490"/>
        <a:ext cx="4693920" cy="288579"/>
      </dsp:txXfrm>
    </dsp:sp>
    <dsp:sp modelId="{20C81364-C600-4958-9A46-1F42D2C220FE}">
      <dsp:nvSpPr>
        <dsp:cNvPr id="0" name=""/>
        <dsp:cNvSpPr/>
      </dsp:nvSpPr>
      <dsp:spPr>
        <a:xfrm>
          <a:off x="7498080" y="2135490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allocation and deallocation of pages from the memory</a:t>
          </a:r>
        </a:p>
      </dsp:txBody>
      <dsp:txXfrm>
        <a:off x="7498080" y="2135490"/>
        <a:ext cx="4693920" cy="288579"/>
      </dsp:txXfrm>
    </dsp:sp>
    <dsp:sp modelId="{1BE9D4FA-97EC-4FE5-B9DE-C211E3B1A648}">
      <dsp:nvSpPr>
        <dsp:cNvPr id="0" name=""/>
        <dsp:cNvSpPr/>
      </dsp:nvSpPr>
      <dsp:spPr>
        <a:xfrm>
          <a:off x="2438400" y="242406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465A0-B948-4D40-A8FD-D39E77A68FF2}">
      <dsp:nvSpPr>
        <dsp:cNvPr id="0" name=""/>
        <dsp:cNvSpPr/>
      </dsp:nvSpPr>
      <dsp:spPr>
        <a:xfrm>
          <a:off x="2621280" y="243849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Dynamic Memory</a:t>
          </a:r>
        </a:p>
      </dsp:txBody>
      <dsp:txXfrm>
        <a:off x="2621280" y="2438498"/>
        <a:ext cx="4693920" cy="288579"/>
      </dsp:txXfrm>
    </dsp:sp>
    <dsp:sp modelId="{D6F891B1-9114-4FFD-8B3A-539385DA2EF3}">
      <dsp:nvSpPr>
        <dsp:cNvPr id="0" name=""/>
        <dsp:cNvSpPr/>
      </dsp:nvSpPr>
      <dsp:spPr>
        <a:xfrm>
          <a:off x="7498080" y="243849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allocation and deallocation of pages from the memory</a:t>
          </a:r>
        </a:p>
      </dsp:txBody>
      <dsp:txXfrm>
        <a:off x="7498080" y="2438498"/>
        <a:ext cx="4693920" cy="288579"/>
      </dsp:txXfrm>
    </dsp:sp>
    <dsp:sp modelId="{D2EE5266-98E2-4966-92AF-93A759FF0F88}">
      <dsp:nvSpPr>
        <dsp:cNvPr id="0" name=""/>
        <dsp:cNvSpPr/>
      </dsp:nvSpPr>
      <dsp:spPr>
        <a:xfrm>
          <a:off x="2438400" y="272707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AA668-7587-4060-8DC0-95B85C2E8817}">
      <dsp:nvSpPr>
        <dsp:cNvPr id="0" name=""/>
        <dsp:cNvSpPr/>
      </dsp:nvSpPr>
      <dsp:spPr>
        <a:xfrm>
          <a:off x="2621280" y="2741507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Paging</a:t>
          </a:r>
        </a:p>
      </dsp:txBody>
      <dsp:txXfrm>
        <a:off x="2621280" y="2741507"/>
        <a:ext cx="4693920" cy="288579"/>
      </dsp:txXfrm>
    </dsp:sp>
    <dsp:sp modelId="{80D65054-26F5-4B86-BC5B-6497AC27636A}">
      <dsp:nvSpPr>
        <dsp:cNvPr id="0" name=""/>
        <dsp:cNvSpPr/>
      </dsp:nvSpPr>
      <dsp:spPr>
        <a:xfrm>
          <a:off x="7498080" y="2741507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Paging data structure of virtual to physical pages</a:t>
          </a:r>
        </a:p>
      </dsp:txBody>
      <dsp:txXfrm>
        <a:off x="7498080" y="2741507"/>
        <a:ext cx="4693920" cy="288579"/>
      </dsp:txXfrm>
    </dsp:sp>
    <dsp:sp modelId="{A10064E3-698F-41F6-ADA6-A2EA7049AE1E}">
      <dsp:nvSpPr>
        <dsp:cNvPr id="0" name=""/>
        <dsp:cNvSpPr/>
      </dsp:nvSpPr>
      <dsp:spPr>
        <a:xfrm>
          <a:off x="2438400" y="3030087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5054F-0246-4B78-B10F-980B1C6C91F9}">
      <dsp:nvSpPr>
        <dsp:cNvPr id="0" name=""/>
        <dsp:cNvSpPr/>
      </dsp:nvSpPr>
      <dsp:spPr>
        <a:xfrm>
          <a:off x="2621280" y="3044516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Processing</a:t>
          </a:r>
        </a:p>
      </dsp:txBody>
      <dsp:txXfrm>
        <a:off x="2621280" y="3044516"/>
        <a:ext cx="4693920" cy="288579"/>
      </dsp:txXfrm>
    </dsp:sp>
    <dsp:sp modelId="{D3C9CF69-1CDE-4E91-9B67-702CA7C821B7}">
      <dsp:nvSpPr>
        <dsp:cNvPr id="0" name=""/>
        <dsp:cNvSpPr/>
      </dsp:nvSpPr>
      <dsp:spPr>
        <a:xfrm>
          <a:off x="7498080" y="3044516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multitasking and the context switching.</a:t>
          </a:r>
        </a:p>
      </dsp:txBody>
      <dsp:txXfrm>
        <a:off x="7498080" y="3044516"/>
        <a:ext cx="4693920" cy="288579"/>
      </dsp:txXfrm>
    </dsp:sp>
    <dsp:sp modelId="{64DB9E76-4E34-438F-854F-ECF5ED1846CE}">
      <dsp:nvSpPr>
        <dsp:cNvPr id="0" name=""/>
        <dsp:cNvSpPr/>
      </dsp:nvSpPr>
      <dsp:spPr>
        <a:xfrm>
          <a:off x="2438400" y="3333096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642B9-F38F-43D6-9134-D53D49C459FF}">
      <dsp:nvSpPr>
        <dsp:cNvPr id="0" name=""/>
        <dsp:cNvSpPr/>
      </dsp:nvSpPr>
      <dsp:spPr>
        <a:xfrm>
          <a:off x="2621280" y="3347524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PCI</a:t>
          </a:r>
        </a:p>
      </dsp:txBody>
      <dsp:txXfrm>
        <a:off x="2621280" y="3347524"/>
        <a:ext cx="4693920" cy="288579"/>
      </dsp:txXfrm>
    </dsp:sp>
    <dsp:sp modelId="{B8C704BC-D6FD-42F1-BC13-F4668B5D85B0}">
      <dsp:nvSpPr>
        <dsp:cNvPr id="0" name=""/>
        <dsp:cNvSpPr/>
      </dsp:nvSpPr>
      <dsp:spPr>
        <a:xfrm>
          <a:off x="7498080" y="3347524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Getting the information about the devices of the system</a:t>
          </a:r>
        </a:p>
      </dsp:txBody>
      <dsp:txXfrm>
        <a:off x="7498080" y="3347524"/>
        <a:ext cx="4693920" cy="288579"/>
      </dsp:txXfrm>
    </dsp:sp>
    <dsp:sp modelId="{942BA002-69BB-4AA8-85DD-2700ACDB7017}">
      <dsp:nvSpPr>
        <dsp:cNvPr id="0" name=""/>
        <dsp:cNvSpPr/>
      </dsp:nvSpPr>
      <dsp:spPr>
        <a:xfrm>
          <a:off x="2438400" y="3636104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A8C7-9CFD-466F-9F71-74F177DD4013}">
      <dsp:nvSpPr>
        <dsp:cNvPr id="0" name=""/>
        <dsp:cNvSpPr/>
      </dsp:nvSpPr>
      <dsp:spPr>
        <a:xfrm>
          <a:off x="2621280" y="3650533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USB</a:t>
          </a:r>
        </a:p>
      </dsp:txBody>
      <dsp:txXfrm>
        <a:off x="2621280" y="3650533"/>
        <a:ext cx="4693920" cy="288579"/>
      </dsp:txXfrm>
    </dsp:sp>
    <dsp:sp modelId="{8F8B1629-4F7C-443B-B808-3CC9426A32F9}">
      <dsp:nvSpPr>
        <dsp:cNvPr id="0" name=""/>
        <dsp:cNvSpPr/>
      </dsp:nvSpPr>
      <dsp:spPr>
        <a:xfrm>
          <a:off x="7498080" y="3650533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communication with the USB devices</a:t>
          </a:r>
        </a:p>
      </dsp:txBody>
      <dsp:txXfrm>
        <a:off x="7498080" y="3650533"/>
        <a:ext cx="4693920" cy="288579"/>
      </dsp:txXfrm>
    </dsp:sp>
    <dsp:sp modelId="{F3F787D1-0851-4275-A37A-4C762615F3A9}">
      <dsp:nvSpPr>
        <dsp:cNvPr id="0" name=""/>
        <dsp:cNvSpPr/>
      </dsp:nvSpPr>
      <dsp:spPr>
        <a:xfrm>
          <a:off x="2438400" y="3939113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9CB6F-466A-4685-A0E0-9978692840D3}">
      <dsp:nvSpPr>
        <dsp:cNvPr id="0" name=""/>
        <dsp:cNvSpPr/>
      </dsp:nvSpPr>
      <dsp:spPr>
        <a:xfrm>
          <a:off x="2621280" y="3953542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BBB (Bulk Only Transport)</a:t>
          </a:r>
        </a:p>
      </dsp:txBody>
      <dsp:txXfrm>
        <a:off x="2621280" y="3953542"/>
        <a:ext cx="4693920" cy="288579"/>
      </dsp:txXfrm>
    </dsp:sp>
    <dsp:sp modelId="{BF20507F-D517-4299-8691-580524D65B3A}">
      <dsp:nvSpPr>
        <dsp:cNvPr id="0" name=""/>
        <dsp:cNvSpPr/>
      </dsp:nvSpPr>
      <dsp:spPr>
        <a:xfrm>
          <a:off x="7498080" y="3953542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Managing the communication with the Mass Storage BBB device.</a:t>
          </a:r>
        </a:p>
      </dsp:txBody>
      <dsp:txXfrm>
        <a:off x="7498080" y="3953542"/>
        <a:ext cx="4693920" cy="288579"/>
      </dsp:txXfrm>
    </dsp:sp>
    <dsp:sp modelId="{F5A16D3B-70CD-49EA-A81A-65121193B253}">
      <dsp:nvSpPr>
        <dsp:cNvPr id="0" name=""/>
        <dsp:cNvSpPr/>
      </dsp:nvSpPr>
      <dsp:spPr>
        <a:xfrm>
          <a:off x="2438400" y="4242122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55AE3-33FA-40FF-B4E7-CA1D931DBE78}">
      <dsp:nvSpPr>
        <dsp:cNvPr id="0" name=""/>
        <dsp:cNvSpPr/>
      </dsp:nvSpPr>
      <dsp:spPr>
        <a:xfrm>
          <a:off x="2621280" y="4256551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SCSI</a:t>
          </a:r>
        </a:p>
      </dsp:txBody>
      <dsp:txXfrm>
        <a:off x="2621280" y="4256551"/>
        <a:ext cx="4693920" cy="288579"/>
      </dsp:txXfrm>
    </dsp:sp>
    <dsp:sp modelId="{5908BCAC-D86C-427F-8E42-C90F886149F4}">
      <dsp:nvSpPr>
        <dsp:cNvPr id="0" name=""/>
        <dsp:cNvSpPr/>
      </dsp:nvSpPr>
      <dsp:spPr>
        <a:xfrm>
          <a:off x="7498080" y="4256551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 interface to create SCSI Command Packets</a:t>
          </a:r>
        </a:p>
      </dsp:txBody>
      <dsp:txXfrm>
        <a:off x="7498080" y="4256551"/>
        <a:ext cx="4693920" cy="288579"/>
      </dsp:txXfrm>
    </dsp:sp>
    <dsp:sp modelId="{B42F8F6D-3932-4EE6-A13E-7FA3BF5858D0}">
      <dsp:nvSpPr>
        <dsp:cNvPr id="0" name=""/>
        <dsp:cNvSpPr/>
      </dsp:nvSpPr>
      <dsp:spPr>
        <a:xfrm>
          <a:off x="2438400" y="4545130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4643-167B-4CE0-A2CC-8D8699B290A9}">
      <dsp:nvSpPr>
        <dsp:cNvPr id="0" name=""/>
        <dsp:cNvSpPr/>
      </dsp:nvSpPr>
      <dsp:spPr>
        <a:xfrm>
          <a:off x="2621280" y="4559559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EdenFS (Filesystem)</a:t>
          </a:r>
        </a:p>
      </dsp:txBody>
      <dsp:txXfrm>
        <a:off x="2621280" y="4559559"/>
        <a:ext cx="4693920" cy="288579"/>
      </dsp:txXfrm>
    </dsp:sp>
    <dsp:sp modelId="{A71EE16B-AF85-41B1-B951-62AF03A251DD}">
      <dsp:nvSpPr>
        <dsp:cNvPr id="0" name=""/>
        <dsp:cNvSpPr/>
      </dsp:nvSpPr>
      <dsp:spPr>
        <a:xfrm>
          <a:off x="7498080" y="4559559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Formatting and managing the filesystem.</a:t>
          </a:r>
        </a:p>
      </dsp:txBody>
      <dsp:txXfrm>
        <a:off x="7498080" y="4559559"/>
        <a:ext cx="4693920" cy="288579"/>
      </dsp:txXfrm>
    </dsp:sp>
    <dsp:sp modelId="{91A28FA5-DDFB-47CB-8368-7065F4C90343}">
      <dsp:nvSpPr>
        <dsp:cNvPr id="0" name=""/>
        <dsp:cNvSpPr/>
      </dsp:nvSpPr>
      <dsp:spPr>
        <a:xfrm>
          <a:off x="2438400" y="484813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B3A0A-611A-4306-8E8E-618B17D92516}">
      <dsp:nvSpPr>
        <dsp:cNvPr id="0" name=""/>
        <dsp:cNvSpPr/>
      </dsp:nvSpPr>
      <dsp:spPr>
        <a:xfrm>
          <a:off x="2621280" y="486256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 Kernel</a:t>
          </a:r>
        </a:p>
      </dsp:txBody>
      <dsp:txXfrm>
        <a:off x="2621280" y="4862568"/>
        <a:ext cx="4693920" cy="288579"/>
      </dsp:txXfrm>
    </dsp:sp>
    <dsp:sp modelId="{D174AB27-2C74-4D96-8A05-CBE864026AC2}">
      <dsp:nvSpPr>
        <dsp:cNvPr id="0" name=""/>
        <dsp:cNvSpPr/>
      </dsp:nvSpPr>
      <dsp:spPr>
        <a:xfrm>
          <a:off x="7498080" y="4862568"/>
          <a:ext cx="4693920" cy="28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main kernel code that is executed after boot </a:t>
          </a:r>
        </a:p>
      </dsp:txBody>
      <dsp:txXfrm>
        <a:off x="7498080" y="4862568"/>
        <a:ext cx="4693920" cy="288579"/>
      </dsp:txXfrm>
    </dsp:sp>
    <dsp:sp modelId="{A069DF5A-5CB8-41BD-A8E1-77DBC12FE04E}">
      <dsp:nvSpPr>
        <dsp:cNvPr id="0" name=""/>
        <dsp:cNvSpPr/>
      </dsp:nvSpPr>
      <dsp:spPr>
        <a:xfrm>
          <a:off x="2438400" y="515114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1C438-CF95-46A9-9B16-E092B1590FD9}">
      <dsp:nvSpPr>
        <dsp:cNvPr id="0" name=""/>
        <dsp:cNvSpPr/>
      </dsp:nvSpPr>
      <dsp:spPr>
        <a:xfrm>
          <a:off x="5113734" y="95249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 CR3 (pointer to the Page Directory)</a:t>
          </a:r>
        </a:p>
      </dsp:txBody>
      <dsp:txXfrm>
        <a:off x="5152093" y="133608"/>
        <a:ext cx="1887813" cy="1232969"/>
      </dsp:txXfrm>
    </dsp:sp>
    <dsp:sp modelId="{BFCC353A-51D1-469E-831F-8A799988E0D5}">
      <dsp:nvSpPr>
        <dsp:cNvPr id="0" name=""/>
        <dsp:cNvSpPr/>
      </dsp:nvSpPr>
      <dsp:spPr>
        <a:xfrm>
          <a:off x="6050280" y="1404937"/>
          <a:ext cx="91440" cy="523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06FCA-3DA9-43D2-92CF-61527F0B5F64}">
      <dsp:nvSpPr>
        <dsp:cNvPr id="0" name=""/>
        <dsp:cNvSpPr/>
      </dsp:nvSpPr>
      <dsp:spPr>
        <a:xfrm>
          <a:off x="5113734" y="1928812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Directory</a:t>
          </a:r>
        </a:p>
      </dsp:txBody>
      <dsp:txXfrm>
        <a:off x="5152093" y="1967171"/>
        <a:ext cx="1887813" cy="1232969"/>
      </dsp:txXfrm>
    </dsp:sp>
    <dsp:sp modelId="{2B5AC808-D860-4183-AE27-5CC72F673FB2}">
      <dsp:nvSpPr>
        <dsp:cNvPr id="0" name=""/>
        <dsp:cNvSpPr/>
      </dsp:nvSpPr>
      <dsp:spPr>
        <a:xfrm>
          <a:off x="988218" y="3238499"/>
          <a:ext cx="5107781" cy="523875"/>
        </a:xfrm>
        <a:custGeom>
          <a:avLst/>
          <a:gdLst/>
          <a:ahLst/>
          <a:cxnLst/>
          <a:rect l="0" t="0" r="0" b="0"/>
          <a:pathLst>
            <a:path>
              <a:moveTo>
                <a:pt x="5107781" y="0"/>
              </a:moveTo>
              <a:lnTo>
                <a:pt x="5107781" y="261937"/>
              </a:lnTo>
              <a:lnTo>
                <a:pt x="0" y="261937"/>
              </a:lnTo>
              <a:lnTo>
                <a:pt x="0" y="523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F594F-E83A-40F2-95FF-4F487A12FE85}">
      <dsp:nvSpPr>
        <dsp:cNvPr id="0" name=""/>
        <dsp:cNvSpPr/>
      </dsp:nvSpPr>
      <dsp:spPr>
        <a:xfrm>
          <a:off x="5953" y="3762374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Table</a:t>
          </a:r>
          <a:br>
            <a:rPr lang="en-US" sz="2100" kern="1200" dirty="0"/>
          </a:br>
          <a:r>
            <a:rPr lang="en-US" sz="2100" kern="1200" dirty="0"/>
            <a:t>1</a:t>
          </a:r>
        </a:p>
      </dsp:txBody>
      <dsp:txXfrm>
        <a:off x="44312" y="3800733"/>
        <a:ext cx="1887813" cy="1232969"/>
      </dsp:txXfrm>
    </dsp:sp>
    <dsp:sp modelId="{6CBCC2B0-53B5-4D14-8D82-E5B439A4BEB6}">
      <dsp:nvSpPr>
        <dsp:cNvPr id="0" name=""/>
        <dsp:cNvSpPr/>
      </dsp:nvSpPr>
      <dsp:spPr>
        <a:xfrm>
          <a:off x="3542109" y="3238499"/>
          <a:ext cx="2553890" cy="523875"/>
        </a:xfrm>
        <a:custGeom>
          <a:avLst/>
          <a:gdLst/>
          <a:ahLst/>
          <a:cxnLst/>
          <a:rect l="0" t="0" r="0" b="0"/>
          <a:pathLst>
            <a:path>
              <a:moveTo>
                <a:pt x="2553890" y="0"/>
              </a:moveTo>
              <a:lnTo>
                <a:pt x="2553890" y="261937"/>
              </a:lnTo>
              <a:lnTo>
                <a:pt x="0" y="261937"/>
              </a:lnTo>
              <a:lnTo>
                <a:pt x="0" y="523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AEBB7-09FD-4BD7-99EB-A64827A99B6D}">
      <dsp:nvSpPr>
        <dsp:cNvPr id="0" name=""/>
        <dsp:cNvSpPr/>
      </dsp:nvSpPr>
      <dsp:spPr>
        <a:xfrm>
          <a:off x="2559843" y="3762374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Table</a:t>
          </a:r>
          <a:br>
            <a:rPr lang="en-US" sz="2100" kern="1200" dirty="0"/>
          </a:br>
          <a:r>
            <a:rPr lang="en-US" sz="2100" kern="1200" dirty="0"/>
            <a:t>2</a:t>
          </a:r>
        </a:p>
      </dsp:txBody>
      <dsp:txXfrm>
        <a:off x="2598202" y="3800733"/>
        <a:ext cx="1887813" cy="1232969"/>
      </dsp:txXfrm>
    </dsp:sp>
    <dsp:sp modelId="{F416BF39-EC7B-4032-8DE8-1970A26E2C76}">
      <dsp:nvSpPr>
        <dsp:cNvPr id="0" name=""/>
        <dsp:cNvSpPr/>
      </dsp:nvSpPr>
      <dsp:spPr>
        <a:xfrm>
          <a:off x="6050280" y="3238499"/>
          <a:ext cx="91440" cy="523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D5B07-FB90-488A-B61B-4133BC9720A4}">
      <dsp:nvSpPr>
        <dsp:cNvPr id="0" name=""/>
        <dsp:cNvSpPr/>
      </dsp:nvSpPr>
      <dsp:spPr>
        <a:xfrm>
          <a:off x="5113734" y="3762374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Table</a:t>
          </a:r>
          <a:br>
            <a:rPr lang="en-US" sz="2100" kern="1200" dirty="0"/>
          </a:br>
          <a:r>
            <a:rPr lang="en-US" sz="2100" kern="1200" dirty="0"/>
            <a:t>3</a:t>
          </a:r>
        </a:p>
      </dsp:txBody>
      <dsp:txXfrm>
        <a:off x="5152093" y="3800733"/>
        <a:ext cx="1887813" cy="1232969"/>
      </dsp:txXfrm>
    </dsp:sp>
    <dsp:sp modelId="{73AAA204-D593-4BF9-981E-3633A03A5684}">
      <dsp:nvSpPr>
        <dsp:cNvPr id="0" name=""/>
        <dsp:cNvSpPr/>
      </dsp:nvSpPr>
      <dsp:spPr>
        <a:xfrm>
          <a:off x="6096000" y="3238499"/>
          <a:ext cx="2553890" cy="52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937"/>
              </a:lnTo>
              <a:lnTo>
                <a:pt x="2553890" y="261937"/>
              </a:lnTo>
              <a:lnTo>
                <a:pt x="2553890" y="523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7CF6B-D78B-4821-916D-8C3804F0E483}">
      <dsp:nvSpPr>
        <dsp:cNvPr id="0" name=""/>
        <dsp:cNvSpPr/>
      </dsp:nvSpPr>
      <dsp:spPr>
        <a:xfrm>
          <a:off x="7667625" y="3762374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…</a:t>
          </a:r>
        </a:p>
      </dsp:txBody>
      <dsp:txXfrm>
        <a:off x="7705984" y="3800733"/>
        <a:ext cx="1887813" cy="1232969"/>
      </dsp:txXfrm>
    </dsp:sp>
    <dsp:sp modelId="{65C0C30E-F0BF-467E-A1BF-28BF002D8B29}">
      <dsp:nvSpPr>
        <dsp:cNvPr id="0" name=""/>
        <dsp:cNvSpPr/>
      </dsp:nvSpPr>
      <dsp:spPr>
        <a:xfrm>
          <a:off x="6096000" y="3238499"/>
          <a:ext cx="5107781" cy="52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937"/>
              </a:lnTo>
              <a:lnTo>
                <a:pt x="5107781" y="261937"/>
              </a:lnTo>
              <a:lnTo>
                <a:pt x="5107781" y="523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98104-5F6E-4DD1-8DED-1B4DFAD035B7}">
      <dsp:nvSpPr>
        <dsp:cNvPr id="0" name=""/>
        <dsp:cNvSpPr/>
      </dsp:nvSpPr>
      <dsp:spPr>
        <a:xfrm>
          <a:off x="10221515" y="3762374"/>
          <a:ext cx="1964531" cy="130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Table</a:t>
          </a:r>
          <a:br>
            <a:rPr lang="en-US" sz="2100" kern="1200" dirty="0"/>
          </a:br>
          <a:r>
            <a:rPr lang="en-US" sz="2100" kern="1200" dirty="0"/>
            <a:t>1024</a:t>
          </a:r>
        </a:p>
      </dsp:txBody>
      <dsp:txXfrm>
        <a:off x="10259874" y="3800733"/>
        <a:ext cx="1887813" cy="1232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857DC-6FE6-43D9-AA25-F8153E608503}">
      <dsp:nvSpPr>
        <dsp:cNvPr id="0" name=""/>
        <dsp:cNvSpPr/>
      </dsp:nvSpPr>
      <dsp:spPr>
        <a:xfrm rot="5400000">
          <a:off x="2840115" y="1129426"/>
          <a:ext cx="991881" cy="112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D174D-6E37-4362-979A-FD44129FFE14}">
      <dsp:nvSpPr>
        <dsp:cNvPr id="0" name=""/>
        <dsp:cNvSpPr/>
      </dsp:nvSpPr>
      <dsp:spPr>
        <a:xfrm>
          <a:off x="2577327" y="29905"/>
          <a:ext cx="1669744" cy="11687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IDT Entry </a:t>
          </a:r>
        </a:p>
      </dsp:txBody>
      <dsp:txXfrm>
        <a:off x="2634392" y="86970"/>
        <a:ext cx="1555614" cy="1054637"/>
      </dsp:txXfrm>
    </dsp:sp>
    <dsp:sp modelId="{8EA93D70-010F-4E0B-80AC-AD1BC5A7BB1E}">
      <dsp:nvSpPr>
        <dsp:cNvPr id="0" name=""/>
        <dsp:cNvSpPr/>
      </dsp:nvSpPr>
      <dsp:spPr>
        <a:xfrm>
          <a:off x="4247071" y="141374"/>
          <a:ext cx="1214413" cy="94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IDT entry points to the ISR (interrupt Service Routine) of the Interrupt.</a:t>
          </a:r>
        </a:p>
      </dsp:txBody>
      <dsp:txXfrm>
        <a:off x="4247071" y="141374"/>
        <a:ext cx="1214413" cy="944649"/>
      </dsp:txXfrm>
    </dsp:sp>
    <dsp:sp modelId="{F4A00686-3E51-4162-A499-D83FC9C64B9C}">
      <dsp:nvSpPr>
        <dsp:cNvPr id="0" name=""/>
        <dsp:cNvSpPr/>
      </dsp:nvSpPr>
      <dsp:spPr>
        <a:xfrm rot="5400000">
          <a:off x="4224511" y="2442337"/>
          <a:ext cx="991881" cy="112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7E4AD-0D5E-41A2-9A44-5D0096E16D4F}">
      <dsp:nvSpPr>
        <dsp:cNvPr id="0" name=""/>
        <dsp:cNvSpPr/>
      </dsp:nvSpPr>
      <dsp:spPr>
        <a:xfrm>
          <a:off x="3961722" y="1342816"/>
          <a:ext cx="1669744" cy="11687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ISR</a:t>
          </a:r>
        </a:p>
      </dsp:txBody>
      <dsp:txXfrm>
        <a:off x="4018787" y="1399881"/>
        <a:ext cx="1555614" cy="1054637"/>
      </dsp:txXfrm>
    </dsp:sp>
    <dsp:sp modelId="{3641014A-5333-47F0-88CA-15D79DD57509}">
      <dsp:nvSpPr>
        <dsp:cNvPr id="0" name=""/>
        <dsp:cNvSpPr/>
      </dsp:nvSpPr>
      <dsp:spPr>
        <a:xfrm>
          <a:off x="5631467" y="1454285"/>
          <a:ext cx="1214413" cy="94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ISR pushes the IRQ (Interrupt Request) number and jumps to the Interrupt Handler.</a:t>
          </a:r>
        </a:p>
      </dsp:txBody>
      <dsp:txXfrm>
        <a:off x="5631467" y="1454285"/>
        <a:ext cx="1214413" cy="944649"/>
      </dsp:txXfrm>
    </dsp:sp>
    <dsp:sp modelId="{AC61EEE2-C317-4150-934B-26E7AD744E0C}">
      <dsp:nvSpPr>
        <dsp:cNvPr id="0" name=""/>
        <dsp:cNvSpPr/>
      </dsp:nvSpPr>
      <dsp:spPr>
        <a:xfrm rot="5400000">
          <a:off x="5608907" y="3755248"/>
          <a:ext cx="991881" cy="112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F0DB2-E1D2-4E06-A98B-D13B6A792207}">
      <dsp:nvSpPr>
        <dsp:cNvPr id="0" name=""/>
        <dsp:cNvSpPr/>
      </dsp:nvSpPr>
      <dsp:spPr>
        <a:xfrm>
          <a:off x="5346118" y="2655728"/>
          <a:ext cx="1669744" cy="11687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Interrupt Handler</a:t>
          </a:r>
        </a:p>
      </dsp:txBody>
      <dsp:txXfrm>
        <a:off x="5403183" y="2712793"/>
        <a:ext cx="1555614" cy="1054637"/>
      </dsp:txXfrm>
    </dsp:sp>
    <dsp:sp modelId="{CE8F4F66-1798-4F63-A46E-C6D8AD1E21A0}">
      <dsp:nvSpPr>
        <dsp:cNvPr id="0" name=""/>
        <dsp:cNvSpPr/>
      </dsp:nvSpPr>
      <dsp:spPr>
        <a:xfrm>
          <a:off x="7015863" y="2767196"/>
          <a:ext cx="1214413" cy="94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Interrupt Handler checks the IRQ number and jumps to the handler of the specific Interrupt.</a:t>
          </a:r>
        </a:p>
      </dsp:txBody>
      <dsp:txXfrm>
        <a:off x="7015863" y="2767196"/>
        <a:ext cx="1214413" cy="944649"/>
      </dsp:txXfrm>
    </dsp:sp>
    <dsp:sp modelId="{7DFA553F-23B6-4D6D-9A57-14E608EC6156}">
      <dsp:nvSpPr>
        <dsp:cNvPr id="0" name=""/>
        <dsp:cNvSpPr/>
      </dsp:nvSpPr>
      <dsp:spPr>
        <a:xfrm>
          <a:off x="6730514" y="3968639"/>
          <a:ext cx="1669744" cy="11687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Specific Handler</a:t>
          </a:r>
        </a:p>
      </dsp:txBody>
      <dsp:txXfrm>
        <a:off x="6787579" y="4025704"/>
        <a:ext cx="1555614" cy="1054637"/>
      </dsp:txXfrm>
    </dsp:sp>
    <dsp:sp modelId="{1C3C4419-9571-461C-9F3B-62ED7AD82948}">
      <dsp:nvSpPr>
        <dsp:cNvPr id="0" name=""/>
        <dsp:cNvSpPr/>
      </dsp:nvSpPr>
      <dsp:spPr>
        <a:xfrm>
          <a:off x="8400259" y="4080107"/>
          <a:ext cx="1214413" cy="94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Interrupt is handled.</a:t>
          </a:r>
        </a:p>
      </dsp:txBody>
      <dsp:txXfrm>
        <a:off x="8400259" y="4080107"/>
        <a:ext cx="1214413" cy="944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5CA36-965D-4E9B-A893-1CBC15393A6F}">
      <dsp:nvSpPr>
        <dsp:cNvPr id="0" name=""/>
        <dsp:cNvSpPr/>
      </dsp:nvSpPr>
      <dsp:spPr>
        <a:xfrm>
          <a:off x="7073" y="627554"/>
          <a:ext cx="1595973" cy="93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</a:p>
      </dsp:txBody>
      <dsp:txXfrm>
        <a:off x="7073" y="627554"/>
        <a:ext cx="1595973" cy="621740"/>
      </dsp:txXfrm>
    </dsp:sp>
    <dsp:sp modelId="{2A087BE3-8B56-4524-88D2-8E6941FBFCF7}">
      <dsp:nvSpPr>
        <dsp:cNvPr id="0" name=""/>
        <dsp:cNvSpPr/>
      </dsp:nvSpPr>
      <dsp:spPr>
        <a:xfrm>
          <a:off x="333959" y="1249295"/>
          <a:ext cx="1595973" cy="329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Getting input from the user.</a:t>
          </a:r>
        </a:p>
      </dsp:txBody>
      <dsp:txXfrm>
        <a:off x="380703" y="1296039"/>
        <a:ext cx="1502485" cy="3196973"/>
      </dsp:txXfrm>
    </dsp:sp>
    <dsp:sp modelId="{97FBBC2A-B80C-4AFC-A121-3B49110F129B}">
      <dsp:nvSpPr>
        <dsp:cNvPr id="0" name=""/>
        <dsp:cNvSpPr/>
      </dsp:nvSpPr>
      <dsp:spPr>
        <a:xfrm>
          <a:off x="1844990" y="739749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44990" y="819219"/>
        <a:ext cx="393715" cy="238411"/>
      </dsp:txXfrm>
    </dsp:sp>
    <dsp:sp modelId="{8617561C-F3D0-4B5D-9CB9-0BEC93AAB57D}">
      <dsp:nvSpPr>
        <dsp:cNvPr id="0" name=""/>
        <dsp:cNvSpPr/>
      </dsp:nvSpPr>
      <dsp:spPr>
        <a:xfrm>
          <a:off x="2570821" y="627554"/>
          <a:ext cx="1595973" cy="93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Parsing the Input</a:t>
          </a:r>
        </a:p>
      </dsp:txBody>
      <dsp:txXfrm>
        <a:off x="2570821" y="627554"/>
        <a:ext cx="1595973" cy="621740"/>
      </dsp:txXfrm>
    </dsp:sp>
    <dsp:sp modelId="{A4DD65ED-6C9B-4B72-9C0C-86C65272C8ED}">
      <dsp:nvSpPr>
        <dsp:cNvPr id="0" name=""/>
        <dsp:cNvSpPr/>
      </dsp:nvSpPr>
      <dsp:spPr>
        <a:xfrm>
          <a:off x="2897708" y="1249295"/>
          <a:ext cx="1595973" cy="329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input is parsed into a command name and arguments.</a:t>
          </a:r>
        </a:p>
      </dsp:txBody>
      <dsp:txXfrm>
        <a:off x="2944452" y="1296039"/>
        <a:ext cx="1502485" cy="3196973"/>
      </dsp:txXfrm>
    </dsp:sp>
    <dsp:sp modelId="{A2DB68B9-9071-4ADC-B7C9-146BFD32AD6A}">
      <dsp:nvSpPr>
        <dsp:cNvPr id="0" name=""/>
        <dsp:cNvSpPr/>
      </dsp:nvSpPr>
      <dsp:spPr>
        <a:xfrm>
          <a:off x="4408738" y="739749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08738" y="819219"/>
        <a:ext cx="393715" cy="238411"/>
      </dsp:txXfrm>
    </dsp:sp>
    <dsp:sp modelId="{E4F6A776-D427-40DE-BEB3-5CD1DDAC81C9}">
      <dsp:nvSpPr>
        <dsp:cNvPr id="0" name=""/>
        <dsp:cNvSpPr/>
      </dsp:nvSpPr>
      <dsp:spPr>
        <a:xfrm>
          <a:off x="5134570" y="627554"/>
          <a:ext cx="1595973" cy="93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Searching for Command</a:t>
          </a:r>
        </a:p>
      </dsp:txBody>
      <dsp:txXfrm>
        <a:off x="5134570" y="627554"/>
        <a:ext cx="1595973" cy="621740"/>
      </dsp:txXfrm>
    </dsp:sp>
    <dsp:sp modelId="{66448FA1-808B-4534-A92F-B93047B1C354}">
      <dsp:nvSpPr>
        <dsp:cNvPr id="0" name=""/>
        <dsp:cNvSpPr/>
      </dsp:nvSpPr>
      <dsp:spPr>
        <a:xfrm>
          <a:off x="5461456" y="1249295"/>
          <a:ext cx="1595973" cy="329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Searching for the command in the Commands data structure</a:t>
          </a:r>
        </a:p>
      </dsp:txBody>
      <dsp:txXfrm>
        <a:off x="5508200" y="1296039"/>
        <a:ext cx="1502485" cy="3196973"/>
      </dsp:txXfrm>
    </dsp:sp>
    <dsp:sp modelId="{F347AA64-74FE-46FA-9821-7ECD6413FCE8}">
      <dsp:nvSpPr>
        <dsp:cNvPr id="0" name=""/>
        <dsp:cNvSpPr/>
      </dsp:nvSpPr>
      <dsp:spPr>
        <a:xfrm>
          <a:off x="6972487" y="739749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72487" y="819219"/>
        <a:ext cx="393715" cy="238411"/>
      </dsp:txXfrm>
    </dsp:sp>
    <dsp:sp modelId="{32890963-4248-453A-84CF-229FA06ED8EB}">
      <dsp:nvSpPr>
        <dsp:cNvPr id="0" name=""/>
        <dsp:cNvSpPr/>
      </dsp:nvSpPr>
      <dsp:spPr>
        <a:xfrm>
          <a:off x="7698318" y="627554"/>
          <a:ext cx="1595973" cy="93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Starting the Operation</a:t>
          </a:r>
        </a:p>
      </dsp:txBody>
      <dsp:txXfrm>
        <a:off x="7698318" y="627554"/>
        <a:ext cx="1595973" cy="621740"/>
      </dsp:txXfrm>
    </dsp:sp>
    <dsp:sp modelId="{BB187375-22A9-4A2C-875E-11EF32A83D09}">
      <dsp:nvSpPr>
        <dsp:cNvPr id="0" name=""/>
        <dsp:cNvSpPr/>
      </dsp:nvSpPr>
      <dsp:spPr>
        <a:xfrm>
          <a:off x="8025204" y="1249295"/>
          <a:ext cx="1595973" cy="329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new thread is created, and the Command is executed. The arguments are passed to the Command’s function.</a:t>
          </a:r>
        </a:p>
      </dsp:txBody>
      <dsp:txXfrm>
        <a:off x="8071948" y="1296039"/>
        <a:ext cx="1502485" cy="3196973"/>
      </dsp:txXfrm>
    </dsp:sp>
    <dsp:sp modelId="{2685382F-4791-446D-ADD2-7CC0B27CBF0E}">
      <dsp:nvSpPr>
        <dsp:cNvPr id="0" name=""/>
        <dsp:cNvSpPr/>
      </dsp:nvSpPr>
      <dsp:spPr>
        <a:xfrm>
          <a:off x="9536235" y="739749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536235" y="819219"/>
        <a:ext cx="393715" cy="238411"/>
      </dsp:txXfrm>
    </dsp:sp>
    <dsp:sp modelId="{FB3E9742-E762-43DF-993F-06AF48BFD053}">
      <dsp:nvSpPr>
        <dsp:cNvPr id="0" name=""/>
        <dsp:cNvSpPr/>
      </dsp:nvSpPr>
      <dsp:spPr>
        <a:xfrm>
          <a:off x="10262067" y="627554"/>
          <a:ext cx="1595973" cy="93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Waiting</a:t>
          </a:r>
        </a:p>
      </dsp:txBody>
      <dsp:txXfrm>
        <a:off x="10262067" y="627554"/>
        <a:ext cx="1595973" cy="621740"/>
      </dsp:txXfrm>
    </dsp:sp>
    <dsp:sp modelId="{D80C42A4-2BB4-4112-B520-C58177AAA672}">
      <dsp:nvSpPr>
        <dsp:cNvPr id="0" name=""/>
        <dsp:cNvSpPr/>
      </dsp:nvSpPr>
      <dsp:spPr>
        <a:xfrm>
          <a:off x="10588953" y="1249295"/>
          <a:ext cx="1595973" cy="329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Unless explicitly specified, the Command Prompt waits for the thread to terminate before continuing to the next Command.</a:t>
          </a:r>
        </a:p>
      </dsp:txBody>
      <dsp:txXfrm>
        <a:off x="10635697" y="1296039"/>
        <a:ext cx="1502485" cy="3196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D5B3B-4CFA-46AC-9835-33F76069E2B9}">
      <dsp:nvSpPr>
        <dsp:cNvPr id="0" name=""/>
        <dsp:cNvSpPr/>
      </dsp:nvSpPr>
      <dsp:spPr>
        <a:xfrm>
          <a:off x="0" y="405836"/>
          <a:ext cx="12192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499872" rIns="94623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 this level of communication, the actual commands to the chipset inside the USB Drive are passed. This is the uppermost level of communication.</a:t>
          </a:r>
        </a:p>
      </dsp:txBody>
      <dsp:txXfrm>
        <a:off x="0" y="405836"/>
        <a:ext cx="12192000" cy="1360800"/>
      </dsp:txXfrm>
    </dsp:sp>
    <dsp:sp modelId="{0C784CE6-CB5A-48CC-881C-98141C7EB392}">
      <dsp:nvSpPr>
        <dsp:cNvPr id="0" name=""/>
        <dsp:cNvSpPr/>
      </dsp:nvSpPr>
      <dsp:spPr>
        <a:xfrm>
          <a:off x="609600" y="51596"/>
          <a:ext cx="85344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SCSI (Small Computer System Interface)</a:t>
          </a:r>
        </a:p>
      </dsp:txBody>
      <dsp:txXfrm>
        <a:off x="644185" y="86181"/>
        <a:ext cx="8465230" cy="639310"/>
      </dsp:txXfrm>
    </dsp:sp>
    <dsp:sp modelId="{E81B8902-111C-4048-B955-CBF45376329A}">
      <dsp:nvSpPr>
        <dsp:cNvPr id="0" name=""/>
        <dsp:cNvSpPr/>
      </dsp:nvSpPr>
      <dsp:spPr>
        <a:xfrm>
          <a:off x="0" y="2250476"/>
          <a:ext cx="121920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499872" rIns="94623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first level of the packets. Here are used two wrappers to wrap the packets: Command Block Wrapper and Command Status Wrapper.</a:t>
          </a:r>
        </a:p>
      </dsp:txBody>
      <dsp:txXfrm>
        <a:off x="0" y="2250476"/>
        <a:ext cx="12192000" cy="1360800"/>
      </dsp:txXfrm>
    </dsp:sp>
    <dsp:sp modelId="{4056ADBB-9C3E-40BF-A220-30E11C6F3DE3}">
      <dsp:nvSpPr>
        <dsp:cNvPr id="0" name=""/>
        <dsp:cNvSpPr/>
      </dsp:nvSpPr>
      <dsp:spPr>
        <a:xfrm>
          <a:off x="609600" y="1896236"/>
          <a:ext cx="85344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Mass Storage Class—BBB (Bulk-Only Transport)</a:t>
          </a:r>
        </a:p>
      </dsp:txBody>
      <dsp:txXfrm>
        <a:off x="644185" y="1930821"/>
        <a:ext cx="8465230" cy="639310"/>
      </dsp:txXfrm>
    </dsp:sp>
    <dsp:sp modelId="{3ECDA922-946C-4EF3-A67A-C4F372A69B57}">
      <dsp:nvSpPr>
        <dsp:cNvPr id="0" name=""/>
        <dsp:cNvSpPr/>
      </dsp:nvSpPr>
      <dsp:spPr>
        <a:xfrm>
          <a:off x="0" y="4095116"/>
          <a:ext cx="121920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499872" rIns="94623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basic level of communication. Here are the packets transferred.</a:t>
          </a:r>
        </a:p>
      </dsp:txBody>
      <dsp:txXfrm>
        <a:off x="0" y="4095116"/>
        <a:ext cx="12192000" cy="1020600"/>
      </dsp:txXfrm>
    </dsp:sp>
    <dsp:sp modelId="{22361559-E0BE-40F5-A115-7254EF782B0E}">
      <dsp:nvSpPr>
        <dsp:cNvPr id="0" name=""/>
        <dsp:cNvSpPr/>
      </dsp:nvSpPr>
      <dsp:spPr>
        <a:xfrm>
          <a:off x="609600" y="3740876"/>
          <a:ext cx="85344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UHCI (Universal Host Controller Interface)</a:t>
          </a:r>
        </a:p>
      </dsp:txBody>
      <dsp:txXfrm>
        <a:off x="644185" y="3775461"/>
        <a:ext cx="8465230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1EFC-8626-4941-A2F6-43CBF6BE5D16}">
      <dsp:nvSpPr>
        <dsp:cNvPr id="0" name=""/>
        <dsp:cNvSpPr/>
      </dsp:nvSpPr>
      <dsp:spPr>
        <a:xfrm>
          <a:off x="0" y="0"/>
          <a:ext cx="5384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B26A-2391-4D6B-9A32-012220C3DA43}">
      <dsp:nvSpPr>
        <dsp:cNvPr id="0" name=""/>
        <dsp:cNvSpPr/>
      </dsp:nvSpPr>
      <dsp:spPr>
        <a:xfrm>
          <a:off x="0" y="0"/>
          <a:ext cx="1076960" cy="516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Directory Part</a:t>
          </a:r>
        </a:p>
      </dsp:txBody>
      <dsp:txXfrm>
        <a:off x="0" y="0"/>
        <a:ext cx="1076960" cy="5167312"/>
      </dsp:txXfrm>
    </dsp:sp>
    <dsp:sp modelId="{91B7453C-9702-4CA2-950A-E4F3CCB507A7}">
      <dsp:nvSpPr>
        <dsp:cNvPr id="0" name=""/>
        <dsp:cNvSpPr/>
      </dsp:nvSpPr>
      <dsp:spPr>
        <a:xfrm>
          <a:off x="1157731" y="48695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Part Size Field</a:t>
          </a:r>
        </a:p>
      </dsp:txBody>
      <dsp:txXfrm>
        <a:off x="1157731" y="48695"/>
        <a:ext cx="4227068" cy="973917"/>
      </dsp:txXfrm>
    </dsp:sp>
    <dsp:sp modelId="{5027DB59-0A4B-42FD-8315-4AD387BFE679}">
      <dsp:nvSpPr>
        <dsp:cNvPr id="0" name=""/>
        <dsp:cNvSpPr/>
      </dsp:nvSpPr>
      <dsp:spPr>
        <a:xfrm>
          <a:off x="1076959" y="1022613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8CCDC-3165-4CB7-B7DF-7B81767106A6}">
      <dsp:nvSpPr>
        <dsp:cNvPr id="0" name=""/>
        <dsp:cNvSpPr/>
      </dsp:nvSpPr>
      <dsp:spPr>
        <a:xfrm>
          <a:off x="1157731" y="1071308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Entry (Name + Directory Pointer or File Pointer)</a:t>
          </a:r>
        </a:p>
      </dsp:txBody>
      <dsp:txXfrm>
        <a:off x="1157731" y="1071308"/>
        <a:ext cx="4227068" cy="973917"/>
      </dsp:txXfrm>
    </dsp:sp>
    <dsp:sp modelId="{72F238D3-E5B4-4B1F-A176-2FAB005C81C1}">
      <dsp:nvSpPr>
        <dsp:cNvPr id="0" name=""/>
        <dsp:cNvSpPr/>
      </dsp:nvSpPr>
      <dsp:spPr>
        <a:xfrm>
          <a:off x="1076959" y="2045226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EF79A-E210-4F12-B22F-B886BD2AD752}">
      <dsp:nvSpPr>
        <dsp:cNvPr id="0" name=""/>
        <dsp:cNvSpPr/>
      </dsp:nvSpPr>
      <dsp:spPr>
        <a:xfrm>
          <a:off x="1157731" y="2093921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Entry (Name + Directory Pointer or File Pointer)</a:t>
          </a:r>
        </a:p>
      </dsp:txBody>
      <dsp:txXfrm>
        <a:off x="1157731" y="2093921"/>
        <a:ext cx="4227068" cy="973917"/>
      </dsp:txXfrm>
    </dsp:sp>
    <dsp:sp modelId="{B259608C-5B88-4054-B47A-BB3DDFA6FF06}">
      <dsp:nvSpPr>
        <dsp:cNvPr id="0" name=""/>
        <dsp:cNvSpPr/>
      </dsp:nvSpPr>
      <dsp:spPr>
        <a:xfrm>
          <a:off x="1076959" y="3067839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69764-02DC-4409-A904-05A7C3CEF12D}">
      <dsp:nvSpPr>
        <dsp:cNvPr id="0" name=""/>
        <dsp:cNvSpPr/>
      </dsp:nvSpPr>
      <dsp:spPr>
        <a:xfrm>
          <a:off x="1157731" y="3116535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1157731" y="3116535"/>
        <a:ext cx="4227068" cy="973917"/>
      </dsp:txXfrm>
    </dsp:sp>
    <dsp:sp modelId="{9B35BBC6-EE1A-423B-8FE9-0F3C2E0B5D84}">
      <dsp:nvSpPr>
        <dsp:cNvPr id="0" name=""/>
        <dsp:cNvSpPr/>
      </dsp:nvSpPr>
      <dsp:spPr>
        <a:xfrm>
          <a:off x="1076959" y="4090452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6D173-A6B6-4CF7-A666-C64FFB5E45C0}">
      <dsp:nvSpPr>
        <dsp:cNvPr id="0" name=""/>
        <dsp:cNvSpPr/>
      </dsp:nvSpPr>
      <dsp:spPr>
        <a:xfrm>
          <a:off x="1157731" y="4139148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Pointer to next part of the Directory, or 0, with additional flags</a:t>
          </a:r>
        </a:p>
      </dsp:txBody>
      <dsp:txXfrm>
        <a:off x="1157731" y="4139148"/>
        <a:ext cx="4227068" cy="973917"/>
      </dsp:txXfrm>
    </dsp:sp>
    <dsp:sp modelId="{64E7B7C9-B72A-4217-8AD9-7F47016B3577}">
      <dsp:nvSpPr>
        <dsp:cNvPr id="0" name=""/>
        <dsp:cNvSpPr/>
      </dsp:nvSpPr>
      <dsp:spPr>
        <a:xfrm>
          <a:off x="1076959" y="5113065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1EFC-8626-4941-A2F6-43CBF6BE5D16}">
      <dsp:nvSpPr>
        <dsp:cNvPr id="0" name=""/>
        <dsp:cNvSpPr/>
      </dsp:nvSpPr>
      <dsp:spPr>
        <a:xfrm>
          <a:off x="0" y="0"/>
          <a:ext cx="5384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B26A-2391-4D6B-9A32-012220C3DA43}">
      <dsp:nvSpPr>
        <dsp:cNvPr id="0" name=""/>
        <dsp:cNvSpPr/>
      </dsp:nvSpPr>
      <dsp:spPr>
        <a:xfrm>
          <a:off x="0" y="0"/>
          <a:ext cx="1076960" cy="516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File Part</a:t>
          </a:r>
        </a:p>
      </dsp:txBody>
      <dsp:txXfrm>
        <a:off x="0" y="0"/>
        <a:ext cx="1076960" cy="5167312"/>
      </dsp:txXfrm>
    </dsp:sp>
    <dsp:sp modelId="{BF48CCDC-3165-4CB7-B7DF-7B81767106A6}">
      <dsp:nvSpPr>
        <dsp:cNvPr id="0" name=""/>
        <dsp:cNvSpPr/>
      </dsp:nvSpPr>
      <dsp:spPr>
        <a:xfrm>
          <a:off x="1157731" y="48695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 Size Field</a:t>
          </a:r>
        </a:p>
      </dsp:txBody>
      <dsp:txXfrm>
        <a:off x="1157731" y="48695"/>
        <a:ext cx="4227068" cy="973917"/>
      </dsp:txXfrm>
    </dsp:sp>
    <dsp:sp modelId="{72F238D3-E5B4-4B1F-A176-2FAB005C81C1}">
      <dsp:nvSpPr>
        <dsp:cNvPr id="0" name=""/>
        <dsp:cNvSpPr/>
      </dsp:nvSpPr>
      <dsp:spPr>
        <a:xfrm>
          <a:off x="1076959" y="1022613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69764-02DC-4409-A904-05A7C3CEF12D}">
      <dsp:nvSpPr>
        <dsp:cNvPr id="0" name=""/>
        <dsp:cNvSpPr/>
      </dsp:nvSpPr>
      <dsp:spPr>
        <a:xfrm>
          <a:off x="1157731" y="1071308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</a:t>
          </a:r>
        </a:p>
      </dsp:txBody>
      <dsp:txXfrm>
        <a:off x="1157731" y="1071308"/>
        <a:ext cx="4227068" cy="973917"/>
      </dsp:txXfrm>
    </dsp:sp>
    <dsp:sp modelId="{9B35BBC6-EE1A-423B-8FE9-0F3C2E0B5D84}">
      <dsp:nvSpPr>
        <dsp:cNvPr id="0" name=""/>
        <dsp:cNvSpPr/>
      </dsp:nvSpPr>
      <dsp:spPr>
        <a:xfrm>
          <a:off x="1076959" y="2045226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D5463-992F-4506-941E-7942C240031F}">
      <dsp:nvSpPr>
        <dsp:cNvPr id="0" name=""/>
        <dsp:cNvSpPr/>
      </dsp:nvSpPr>
      <dsp:spPr>
        <a:xfrm>
          <a:off x="1157731" y="2093921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</a:t>
          </a:r>
        </a:p>
      </dsp:txBody>
      <dsp:txXfrm>
        <a:off x="1157731" y="2093921"/>
        <a:ext cx="4227068" cy="973917"/>
      </dsp:txXfrm>
    </dsp:sp>
    <dsp:sp modelId="{E767848D-6DB9-43E5-AAE9-F57E53CE2361}">
      <dsp:nvSpPr>
        <dsp:cNvPr id="0" name=""/>
        <dsp:cNvSpPr/>
      </dsp:nvSpPr>
      <dsp:spPr>
        <a:xfrm>
          <a:off x="1076959" y="3067839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18F77-81D0-43F7-B420-DDCC1BCDD18F}">
      <dsp:nvSpPr>
        <dsp:cNvPr id="0" name=""/>
        <dsp:cNvSpPr/>
      </dsp:nvSpPr>
      <dsp:spPr>
        <a:xfrm>
          <a:off x="1157731" y="3116535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</a:t>
          </a:r>
        </a:p>
      </dsp:txBody>
      <dsp:txXfrm>
        <a:off x="1157731" y="3116535"/>
        <a:ext cx="4227068" cy="973917"/>
      </dsp:txXfrm>
    </dsp:sp>
    <dsp:sp modelId="{3F7128C6-2682-4F07-B8D6-D655FBB78371}">
      <dsp:nvSpPr>
        <dsp:cNvPr id="0" name=""/>
        <dsp:cNvSpPr/>
      </dsp:nvSpPr>
      <dsp:spPr>
        <a:xfrm>
          <a:off x="1076959" y="4090452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2E3B5-9E44-4B7D-8171-B578C8736D92}">
      <dsp:nvSpPr>
        <dsp:cNvPr id="0" name=""/>
        <dsp:cNvSpPr/>
      </dsp:nvSpPr>
      <dsp:spPr>
        <a:xfrm>
          <a:off x="1157731" y="4139148"/>
          <a:ext cx="4227068" cy="97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Pointer to next part of the File, or 0, with additional flags</a:t>
          </a:r>
        </a:p>
      </dsp:txBody>
      <dsp:txXfrm>
        <a:off x="1157731" y="4139148"/>
        <a:ext cx="4227068" cy="973917"/>
      </dsp:txXfrm>
    </dsp:sp>
    <dsp:sp modelId="{525F73C1-DA2C-4094-8FED-34A69FAC5709}">
      <dsp:nvSpPr>
        <dsp:cNvPr id="0" name=""/>
        <dsp:cNvSpPr/>
      </dsp:nvSpPr>
      <dsp:spPr>
        <a:xfrm>
          <a:off x="1076959" y="5113065"/>
          <a:ext cx="430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CA16-29BF-4E12-80A2-2B2B34BFCDFE}" type="datetimeFigureOut">
              <a:rPr lang="en-US" smtClean="0"/>
              <a:t>27/05/2016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96D4-5EA9-4CB5-95DC-07643B39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EdenOS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עדן פרנקל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EdenFS</a:t>
            </a:r>
            <a:r>
              <a:rPr lang="en-US" dirty="0"/>
              <a:t> Directory Part and File Part Structures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9706572"/>
              </p:ext>
            </p:extLst>
          </p:nvPr>
        </p:nvGraphicFramePr>
        <p:xfrm>
          <a:off x="0" y="1690688"/>
          <a:ext cx="53848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6999238"/>
              </p:ext>
            </p:extLst>
          </p:nvPr>
        </p:nvGraphicFramePr>
        <p:xfrm>
          <a:off x="5969000" y="1690688"/>
          <a:ext cx="53848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95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5748142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4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Parts of the 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7" y="2541936"/>
            <a:ext cx="9698166" cy="21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7486374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7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Paging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2584296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6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Interrupt Handing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9576999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Command-Prompt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7972219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/>
          <p:cNvSpPr/>
          <p:nvPr/>
        </p:nvSpPr>
        <p:spPr>
          <a:xfrm flipH="1">
            <a:off x="609600" y="1690688"/>
            <a:ext cx="10579100" cy="633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690688"/>
            <a:ext cx="529663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Communication with the USB Device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6455015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52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EdenOS</vt:lpstr>
      <vt:lpstr>The Boot Process</vt:lpstr>
      <vt:lpstr>Communication Between Parts of the OS</vt:lpstr>
      <vt:lpstr>Modules</vt:lpstr>
      <vt:lpstr>Paging</vt:lpstr>
      <vt:lpstr>Interrupt Handing</vt:lpstr>
      <vt:lpstr>Command-Prompt</vt:lpstr>
      <vt:lpstr>Multitasking</vt:lpstr>
      <vt:lpstr>Levels of Communication with the USB Device</vt:lpstr>
      <vt:lpstr>EdenFS Directory Part and File Part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EdenOS</dc:title>
  <dc:creator>Eden Frenkel</dc:creator>
  <cp:lastModifiedBy>Eden Frenkel</cp:lastModifiedBy>
  <cp:revision>15</cp:revision>
  <dcterms:created xsi:type="dcterms:W3CDTF">2016-04-09T22:20:34Z</dcterms:created>
  <dcterms:modified xsi:type="dcterms:W3CDTF">2016-05-27T01:21:42Z</dcterms:modified>
</cp:coreProperties>
</file>