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8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2209ABE-8635-43B8-9E24-70E7CF56ACA5}" type="datetimeFigureOut">
              <a:rPr lang="he-IL" smtClean="0"/>
              <a:t>ג'/חשון/תשפ"ב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3633AD6-6569-4883-97F3-02BBC59E7B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04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C0BE-DA71-42A2-A7E1-45CB740FF622}" type="datetimeFigureOut">
              <a:rPr lang="he-IL" smtClean="0"/>
              <a:t>ג'/חשון/תשפ"ב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5E5-80D0-45B8-BDD7-14EEC1DF674E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C0BE-DA71-42A2-A7E1-45CB740FF622}" type="datetimeFigureOut">
              <a:rPr lang="he-IL" smtClean="0"/>
              <a:t>ג'/חשון/תשפ"ב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5E5-80D0-45B8-BDD7-14EEC1DF674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C0BE-DA71-42A2-A7E1-45CB740FF622}" type="datetimeFigureOut">
              <a:rPr lang="he-IL" smtClean="0"/>
              <a:t>ג'/חשון/תשפ"ב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5E5-80D0-45B8-BDD7-14EEC1DF674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C0BE-DA71-42A2-A7E1-45CB740FF622}" type="datetimeFigureOut">
              <a:rPr lang="he-IL" smtClean="0"/>
              <a:t>ג'/חשון/תשפ"ב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5E5-80D0-45B8-BDD7-14EEC1DF674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C0BE-DA71-42A2-A7E1-45CB740FF622}" type="datetimeFigureOut">
              <a:rPr lang="he-IL" smtClean="0"/>
              <a:t>ג'/חשון/תשפ"ב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5E5-80D0-45B8-BDD7-14EEC1DF674E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C0BE-DA71-42A2-A7E1-45CB740FF622}" type="datetimeFigureOut">
              <a:rPr lang="he-IL" smtClean="0"/>
              <a:t>ג'/חשון/תשפ"ב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5E5-80D0-45B8-BDD7-14EEC1DF674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C0BE-DA71-42A2-A7E1-45CB740FF622}" type="datetimeFigureOut">
              <a:rPr lang="he-IL" smtClean="0"/>
              <a:t>ג'/חשון/תשפ"ב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5E5-80D0-45B8-BDD7-14EEC1DF674E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C0BE-DA71-42A2-A7E1-45CB740FF622}" type="datetimeFigureOut">
              <a:rPr lang="he-IL" smtClean="0"/>
              <a:t>ג'/חשון/תשפ"ב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5E5-80D0-45B8-BDD7-14EEC1DF674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C0BE-DA71-42A2-A7E1-45CB740FF622}" type="datetimeFigureOut">
              <a:rPr lang="he-IL" smtClean="0"/>
              <a:t>ג'/חשון/תשפ"ב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5E5-80D0-45B8-BDD7-14EEC1DF674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C0BE-DA71-42A2-A7E1-45CB740FF622}" type="datetimeFigureOut">
              <a:rPr lang="he-IL" smtClean="0"/>
              <a:t>ג'/חשון/תשפ"ב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5E5-80D0-45B8-BDD7-14EEC1DF674E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C0BE-DA71-42A2-A7E1-45CB740FF622}" type="datetimeFigureOut">
              <a:rPr lang="he-IL" smtClean="0"/>
              <a:t>ג'/חשון/תשפ"ב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5E5-80D0-45B8-BDD7-14EEC1DF674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23FC0BE-DA71-42A2-A7E1-45CB740FF622}" type="datetimeFigureOut">
              <a:rPr lang="he-IL" smtClean="0"/>
              <a:t>ג'/חשון/תשפ"ב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27165E5-80D0-45B8-BDD7-14EEC1DF674E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Planetesimal capture - Calculations of the efficiency of planetesimal accretion</a:t>
            </a:r>
            <a:endParaRPr lang="he-IL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z="1600" dirty="0" smtClean="0"/>
              <a:t>Student: Eden </a:t>
            </a:r>
            <a:r>
              <a:rPr lang="en-US" sz="1600" dirty="0" err="1" smtClean="0"/>
              <a:t>Etlis</a:t>
            </a:r>
            <a:endParaRPr lang="en-US" sz="1600" dirty="0" smtClean="0"/>
          </a:p>
          <a:p>
            <a:pPr algn="l"/>
            <a:r>
              <a:rPr lang="en-US" sz="1600" dirty="0" smtClean="0"/>
              <a:t>Advisor: </a:t>
            </a:r>
            <a:r>
              <a:rPr lang="en-US" sz="1600" dirty="0"/>
              <a:t>Prof. Morris Podolak</a:t>
            </a:r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The study was conducted with the Mercury program, we ran a list of planetesimals with the Sun and Jupiter and later did the same but added Saturn. The purpose was to compare the results of the two cases.  </a:t>
            </a:r>
            <a:endParaRPr lang="he-IL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111200"/>
            <a:ext cx="3207217" cy="16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945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10475</TotalTime>
  <Words>61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Planetesimal capture - Calculations of the efficiency of planetesimal accretion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Planetesimal capture - Calculations of the efficiency of planetesimal accretion</dc:title>
  <dc:creator>edene</dc:creator>
  <cp:lastModifiedBy>edene</cp:lastModifiedBy>
  <cp:revision>19</cp:revision>
  <dcterms:created xsi:type="dcterms:W3CDTF">2021-09-05T07:16:07Z</dcterms:created>
  <dcterms:modified xsi:type="dcterms:W3CDTF">2021-10-09T09:21:05Z</dcterms:modified>
</cp:coreProperties>
</file>