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67" r:id="rId3"/>
    <p:sldId id="257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92F37-535A-194C-B1A4-55A77547B2C8}" type="datetimeFigureOut">
              <a:rPr kumimoji="1" lang="zh-TW" altLang="en-US" smtClean="0"/>
              <a:t>2018/10/1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17FFA-F852-2C4D-991E-BC3E4685523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7469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17FFA-F852-2C4D-991E-BC3E4685523F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2399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17FFA-F852-2C4D-991E-BC3E4685523F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48123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75664-3F46-F746-9E9E-2F4672C5772E}" type="datetime1">
              <a:rPr kumimoji="1" lang="zh-TW" altLang="en-US" smtClean="0"/>
              <a:t>2018/10/1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7583-7FFF-1D42-92E5-EF8F3D4B5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0C26-AEF7-C242-A4D3-3AAEA0D1897D}" type="datetime1">
              <a:rPr kumimoji="1" lang="zh-TW" altLang="en-US" smtClean="0"/>
              <a:t>2018/10/1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7583-7FFF-1D42-92E5-EF8F3D4B5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B448-B01A-774B-AA06-BA7398E29E24}" type="datetime1">
              <a:rPr kumimoji="1" lang="zh-TW" altLang="en-US" smtClean="0"/>
              <a:t>2018/10/1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7583-7FFF-1D42-92E5-EF8F3D4B5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25BF-9269-AF4D-9CA0-4449D5E70FF4}" type="datetime1">
              <a:rPr kumimoji="1" lang="zh-TW" altLang="en-US" smtClean="0"/>
              <a:t>2018/10/1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7583-7FFF-1D42-92E5-EF8F3D4B5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AED6-600B-5E4A-992B-D4026D0B2D0D}" type="datetime1">
              <a:rPr kumimoji="1" lang="zh-TW" altLang="en-US" smtClean="0"/>
              <a:t>2018/10/1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7583-7FFF-1D42-92E5-EF8F3D4B5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D2C9E-0255-2143-B13A-464D08F733FD}" type="datetime1">
              <a:rPr kumimoji="1" lang="zh-TW" altLang="en-US" smtClean="0"/>
              <a:t>2018/10/1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7583-7FFF-1D42-92E5-EF8F3D4B5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2D74-8CC2-CB40-A5EB-5EAAF35A44A7}" type="datetime1">
              <a:rPr kumimoji="1" lang="zh-TW" altLang="en-US" smtClean="0"/>
              <a:t>2018/10/1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7583-7FFF-1D42-92E5-EF8F3D4B5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7A57-38E2-8A40-8758-DE24CE90B630}" type="datetime1">
              <a:rPr kumimoji="1" lang="zh-TW" altLang="en-US" smtClean="0"/>
              <a:t>2018/10/1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7583-7FFF-1D42-92E5-EF8F3D4B5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3D9E9-23A7-3B4D-B728-62B3F5EB27EA}" type="datetime1">
              <a:rPr kumimoji="1" lang="zh-TW" altLang="en-US" smtClean="0"/>
              <a:t>2018/10/1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7583-7FFF-1D42-92E5-EF8F3D4B5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5876-FF2E-1B40-99DA-1ADC0F3826EA}" type="datetime1">
              <a:rPr kumimoji="1" lang="zh-TW" altLang="en-US" smtClean="0"/>
              <a:t>2018/10/1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7583-7FFF-1D42-92E5-EF8F3D4B5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7B4DE-731C-8A4B-B848-741B17F43533}" type="datetime1">
              <a:rPr kumimoji="1" lang="zh-TW" altLang="en-US" smtClean="0"/>
              <a:t>2018/10/1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7583-7FFF-1D42-92E5-EF8F3D4B5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55897-56B3-6A45-9C6B-A805010E3BAB}" type="datetime1">
              <a:rPr kumimoji="1" lang="zh-TW" altLang="en-US" smtClean="0"/>
              <a:t>2018/10/1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27583-7FFF-1D42-92E5-EF8F3D4B5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864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heckin.cofunc.com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kumimoji="1" lang="en-US" altLang="zh-TW" dirty="0"/>
              <a:t>Angular </a:t>
            </a:r>
            <a:r>
              <a:rPr kumimoji="1" lang="zh-CN" altLang="en-US" dirty="0"/>
              <a:t>初體驗</a:t>
            </a:r>
            <a:br>
              <a:rPr kumimoji="1" lang="en-US" altLang="zh-CN" dirty="0"/>
            </a:br>
            <a:r>
              <a:rPr kumimoji="1" lang="en-US" altLang="zh-CN" dirty="0"/>
              <a:t>by Eden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r>
              <a:rPr kumimoji="1" lang="en-US" altLang="zh-TW" dirty="0"/>
              <a:t>2018/10/01</a:t>
            </a:r>
            <a:endParaRPr kumimoji="1"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1" y="6008765"/>
            <a:ext cx="1804547" cy="73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261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Future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zh-TW" altLang="en-US" dirty="0"/>
              <a:t>視覺優化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F327583-7FFF-1D42-92E5-EF8F3D4B5B7E}" type="slidenum">
              <a:rPr kumimoji="1" lang="zh-TW" altLang="en-US" smtClean="0"/>
              <a:t>10</a:t>
            </a:fld>
            <a:endParaRPr kumimoji="1"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1" y="6008765"/>
            <a:ext cx="1804547" cy="73501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522480F-CC3E-8048-947F-BB9B10444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649" y="1825625"/>
            <a:ext cx="4051041" cy="418314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4864420-0628-4D47-9B7B-BB779118F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9273" y="1825625"/>
            <a:ext cx="3947442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14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Future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單元測試、</a:t>
            </a:r>
            <a:r>
              <a:rPr kumimoji="1" lang="en" altLang="zh-TW" dirty="0"/>
              <a:t>E2E </a:t>
            </a:r>
            <a:r>
              <a:rPr kumimoji="1" lang="zh-TW" altLang="en-US" dirty="0"/>
              <a:t>測試</a:t>
            </a:r>
            <a:endParaRPr kumimoji="1" lang="en-US" altLang="zh-TW" dirty="0"/>
          </a:p>
          <a:p>
            <a:r>
              <a:rPr kumimoji="1" lang="zh-TW" altLang="en-US" dirty="0"/>
              <a:t>前端 </a:t>
            </a:r>
            <a:r>
              <a:rPr kumimoji="1" lang="en" altLang="zh-TW" dirty="0"/>
              <a:t>API Message </a:t>
            </a:r>
            <a:r>
              <a:rPr kumimoji="1" lang="zh-TW" altLang="en-US" dirty="0"/>
              <a:t>成功與錯誤訊息呈現</a:t>
            </a:r>
          </a:p>
          <a:p>
            <a:r>
              <a:rPr kumimoji="1" lang="zh-TW" altLang="en-US" dirty="0"/>
              <a:t>記住 </a:t>
            </a:r>
            <a:r>
              <a:rPr kumimoji="1" lang="en" altLang="zh-TW" dirty="0"/>
              <a:t>Email </a:t>
            </a:r>
            <a:r>
              <a:rPr kumimoji="1" lang="zh-TW" altLang="en-US" dirty="0"/>
              <a:t>功能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7583-7FFF-1D42-92E5-EF8F3D4B5B7E}" type="slidenum">
              <a:rPr kumimoji="1" lang="zh-TW" altLang="en-US" smtClean="0"/>
              <a:t>11</a:t>
            </a:fld>
            <a:endParaRPr kumimoji="1"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1" y="6008765"/>
            <a:ext cx="1804547" cy="73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12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2A7D0-DB09-4EBA-8D52-E6A5934B668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A3688C8-DFCE-4CCD-BCF0-5FB239E507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98FBE3-48D2-40A2-B7E6-F485834C821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8482FDCF-45F3-40F1-8751-19B7AFB3CFC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8240" y="1122363"/>
            <a:ext cx="63398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zh-TW" sz="6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Q &amp; A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029944" y="6356350"/>
            <a:ext cx="5486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F327583-7FFF-1D42-92E5-EF8F3D4B5B7E}" type="slidenum">
              <a:rPr kumimoji="1" lang="en-US" altLang="zh-TW" sz="11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12</a:t>
            </a:fld>
            <a:endParaRPr kumimoji="1" lang="en-US" altLang="zh-TW" sz="110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1" y="6008765"/>
            <a:ext cx="1804547" cy="73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112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755ED418-EDAF-EF42-B2F6-FD7DCE82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915964"/>
          </a:xfrm>
        </p:spPr>
        <p:txBody>
          <a:bodyPr/>
          <a:lstStyle/>
          <a:p>
            <a:pPr algn="ctr"/>
            <a:r>
              <a:rPr kumimoji="1" lang="en" altLang="zh-TW" dirty="0">
                <a:hlinkClick r:id="rId2"/>
              </a:rPr>
              <a:t>https://checkin.cofunc.com/</a:t>
            </a:r>
            <a:endParaRPr kumimoji="1"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D9931282-A4DB-6F43-B6C9-CA77F464C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25703"/>
            <a:ext cx="10515600" cy="1500187"/>
          </a:xfrm>
        </p:spPr>
        <p:txBody>
          <a:bodyPr/>
          <a:lstStyle/>
          <a:p>
            <a:pPr algn="ctr"/>
            <a:r>
              <a:rPr kumimoji="1" lang="en-US" altLang="zh-TW" dirty="0"/>
              <a:t>TOTP </a:t>
            </a:r>
            <a:r>
              <a:rPr kumimoji="1" lang="zh-CN" altLang="en-US" dirty="0"/>
              <a:t>打卡簽到網址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51D7A3-0B44-8D41-A5B2-7AAF5C12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7583-7FFF-1D42-92E5-EF8F3D4B5B7E}" type="slidenum">
              <a:rPr kumimoji="1" lang="zh-TW" altLang="en-US" smtClean="0"/>
              <a:t>2</a:t>
            </a:fld>
            <a:endParaRPr kumimoji="1"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D31A867-5DF3-0146-B1C7-CE565438A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1" y="6008765"/>
            <a:ext cx="1804547" cy="73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7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87427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Agenda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專案檔案結構</a:t>
            </a:r>
            <a:endParaRPr kumimoji="1" lang="en-US" altLang="zh-TW" dirty="0"/>
          </a:p>
          <a:p>
            <a:r>
              <a:rPr kumimoji="1" lang="zh-TW" altLang="en-US" dirty="0"/>
              <a:t>相依套件</a:t>
            </a:r>
            <a:endParaRPr kumimoji="1" lang="en-US" altLang="zh-TW" dirty="0"/>
          </a:p>
          <a:p>
            <a:r>
              <a:rPr kumimoji="1" lang="en-US" altLang="zh-TW" dirty="0"/>
              <a:t>Forms Module</a:t>
            </a:r>
          </a:p>
          <a:p>
            <a:r>
              <a:rPr kumimoji="1" lang="en" altLang="zh-TW" dirty="0"/>
              <a:t>Routing</a:t>
            </a:r>
          </a:p>
          <a:p>
            <a:r>
              <a:rPr kumimoji="1" lang="en" altLang="zh-TW" dirty="0" err="1"/>
              <a:t>Async</a:t>
            </a:r>
            <a:r>
              <a:rPr kumimoji="1" lang="en" altLang="zh-TW" dirty="0"/>
              <a:t> </a:t>
            </a:r>
            <a:r>
              <a:rPr kumimoji="1" lang="zh-TW" altLang="en-US" dirty="0"/>
              <a:t>操作</a:t>
            </a:r>
            <a:endParaRPr kumimoji="1" lang="en" altLang="zh-TW" dirty="0"/>
          </a:p>
          <a:p>
            <a:r>
              <a:rPr kumimoji="1" lang="en" altLang="zh-TW" dirty="0"/>
              <a:t>Future</a:t>
            </a:r>
          </a:p>
          <a:p>
            <a:r>
              <a:rPr kumimoji="1" lang="en" altLang="zh-TW" dirty="0"/>
              <a:t>Q &amp; A</a:t>
            </a:r>
            <a:endParaRPr kumimoji="1"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7583-7FFF-1D42-92E5-EF8F3D4B5B7E}" type="slidenum">
              <a:rPr kumimoji="1" lang="zh-TW" altLang="en-US" smtClean="0"/>
              <a:t>3</a:t>
            </a:fld>
            <a:endParaRPr kumimoji="1"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1" y="6008765"/>
            <a:ext cx="1804547" cy="73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20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1" y="6008765"/>
            <a:ext cx="1804547" cy="73501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86390"/>
            <a:ext cx="10515600" cy="1325563"/>
          </a:xfrm>
        </p:spPr>
        <p:txBody>
          <a:bodyPr/>
          <a:lstStyle/>
          <a:p>
            <a:r>
              <a:rPr kumimoji="1" lang="zh-TW" altLang="en-US" dirty="0"/>
              <a:t>專案檔案結構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800" y="1825200"/>
            <a:ext cx="10515600" cy="4352400"/>
          </a:xfrm>
        </p:spPr>
        <p:txBody>
          <a:bodyPr>
            <a:normAutofit/>
          </a:bodyPr>
          <a:lstStyle/>
          <a:p>
            <a:r>
              <a:rPr kumimoji="1" lang="zh-TW" altLang="en-US" dirty="0"/>
              <a:t>功能層</a:t>
            </a:r>
          </a:p>
          <a:p>
            <a:pPr lvl="1"/>
            <a:r>
              <a:rPr kumimoji="1" lang="zh-TW" altLang="en-US" sz="2800" dirty="0"/>
              <a:t>頁面層</a:t>
            </a:r>
          </a:p>
          <a:p>
            <a:pPr lvl="2"/>
            <a:r>
              <a:rPr kumimoji="1" lang="zh-TW" altLang="en-US" sz="2800" dirty="0"/>
              <a:t>元件層</a:t>
            </a:r>
          </a:p>
          <a:p>
            <a:pPr lvl="3"/>
            <a:r>
              <a:rPr kumimoji="1" lang="zh-TW" altLang="en-US" sz="2800" dirty="0"/>
              <a:t>子元件層</a:t>
            </a:r>
          </a:p>
          <a:p>
            <a:pPr lvl="4"/>
            <a:r>
              <a:rPr kumimoji="1" lang="zh-TW" altLang="en-US" sz="2800" dirty="0"/>
              <a:t>子子元件層</a:t>
            </a:r>
          </a:p>
          <a:p>
            <a:endParaRPr kumimoji="1" lang="en-US" altLang="zh-TW" dirty="0"/>
          </a:p>
          <a:p>
            <a:r>
              <a:rPr kumimoji="1" lang="zh-TW" altLang="en-US" dirty="0"/>
              <a:t>共享層</a:t>
            </a:r>
          </a:p>
          <a:p>
            <a:pPr lvl="1"/>
            <a:r>
              <a:rPr kumimoji="1" lang="zh-TW" altLang="en-US" sz="2800" dirty="0"/>
              <a:t>元件層</a:t>
            </a:r>
            <a:endParaRPr kumimoji="1" lang="en-US" altLang="zh-TW" sz="2800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7583-7FFF-1D42-92E5-EF8F3D4B5B7E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480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200"/>
            <a:ext cx="10515600" cy="4352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zh-TW" altLang="en-US" dirty="0"/>
              <a:t>服務層 </a:t>
            </a:r>
            <a:r>
              <a:rPr kumimoji="1" lang="en-US" altLang="zh-TW" dirty="0"/>
              <a:t>(</a:t>
            </a:r>
            <a:r>
              <a:rPr kumimoji="1" lang="en" altLang="zh-TW" dirty="0"/>
              <a:t>services) </a:t>
            </a:r>
            <a:r>
              <a:rPr kumimoji="1" lang="zh-TW" altLang="en-US" dirty="0"/>
              <a:t>與模型層 </a:t>
            </a:r>
            <a:r>
              <a:rPr kumimoji="1" lang="en-US" altLang="zh-TW" dirty="0"/>
              <a:t>(</a:t>
            </a:r>
            <a:r>
              <a:rPr kumimoji="1" lang="en" altLang="zh-TW" dirty="0"/>
              <a:t>models) </a:t>
            </a:r>
            <a:r>
              <a:rPr kumimoji="1" lang="zh-TW" altLang="en-US" dirty="0"/>
              <a:t>視共用性決定層級放置位置，可能在共享、功能、頁面與元件層</a:t>
            </a:r>
          </a:p>
          <a:p>
            <a:pPr>
              <a:lnSpc>
                <a:spcPct val="100000"/>
              </a:lnSpc>
            </a:pPr>
            <a:r>
              <a:rPr kumimoji="1" lang="zh-TW" altLang="en-US" dirty="0"/>
              <a:t>子元件層視共用狀況決定是否掛去共享層以節省巢狀層級數，若為單獨封裝邏輯並僅給一個父元件所使用，則會巢狀下去</a:t>
            </a:r>
          </a:p>
          <a:p>
            <a:pPr>
              <a:lnSpc>
                <a:spcPct val="100000"/>
              </a:lnSpc>
            </a:pPr>
            <a:r>
              <a:rPr kumimoji="1" lang="en" altLang="zh-TW" dirty="0"/>
              <a:t>routing </a:t>
            </a:r>
            <a:r>
              <a:rPr kumimoji="1" lang="zh-TW" altLang="en-US" dirty="0"/>
              <a:t>設置會有子 </a:t>
            </a:r>
            <a:r>
              <a:rPr kumimoji="1" lang="en" altLang="zh-TW" dirty="0"/>
              <a:t>routing </a:t>
            </a:r>
            <a:r>
              <a:rPr kumimoji="1" lang="zh-TW" altLang="en-US" dirty="0"/>
              <a:t>情形，但僅限於功能層位置</a:t>
            </a:r>
          </a:p>
          <a:p>
            <a:pPr>
              <a:lnSpc>
                <a:spcPct val="100000"/>
              </a:lnSpc>
            </a:pPr>
            <a:r>
              <a:rPr kumimoji="1" lang="en" altLang="zh-TW" dirty="0"/>
              <a:t>lazy loading </a:t>
            </a:r>
            <a:r>
              <a:rPr kumimoji="1" lang="zh-TW" altLang="en-US" dirty="0"/>
              <a:t>會以功能層做劃分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7583-7FFF-1D42-92E5-EF8F3D4B5B7E}" type="slidenum">
              <a:rPr kumimoji="1" lang="zh-TW" altLang="en-US" smtClean="0"/>
              <a:t>5</a:t>
            </a:fld>
            <a:endParaRPr kumimoji="1"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1" y="6008765"/>
            <a:ext cx="1804547" cy="735012"/>
          </a:xfrm>
          <a:prstGeom prst="rect">
            <a:avLst/>
          </a:prstGeom>
        </p:spPr>
      </p:pic>
      <p:sp>
        <p:nvSpPr>
          <p:cNvPr id="9" name="標題 1">
            <a:extLst>
              <a:ext uri="{FF2B5EF4-FFF2-40B4-BE49-F238E27FC236}">
                <a16:creationId xmlns:a16="http://schemas.microsoft.com/office/drawing/2014/main" id="{5276D062-C5E1-1F4C-857F-D859A7649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390"/>
            <a:ext cx="10515600" cy="1325563"/>
          </a:xfrm>
        </p:spPr>
        <p:txBody>
          <a:bodyPr/>
          <a:lstStyle/>
          <a:p>
            <a:r>
              <a:rPr kumimoji="1" lang="zh-TW" altLang="en-US" dirty="0"/>
              <a:t>專案檔案結構</a:t>
            </a:r>
          </a:p>
        </p:txBody>
      </p:sp>
    </p:spTree>
    <p:extLst>
      <p:ext uri="{BB962C8B-B14F-4D97-AF65-F5344CB8AC3E}">
        <p14:creationId xmlns:p14="http://schemas.microsoft.com/office/powerpoint/2010/main" val="140218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相依套件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TW" dirty="0"/>
              <a:t>bootstrap 4</a:t>
            </a:r>
          </a:p>
          <a:p>
            <a:r>
              <a:rPr kumimoji="1" lang="en" altLang="zh-TW" dirty="0"/>
              <a:t>moment</a:t>
            </a:r>
          </a:p>
          <a:p>
            <a:r>
              <a:rPr kumimoji="1" lang="en" altLang="zh-TW" dirty="0"/>
              <a:t>font-awesome</a:t>
            </a:r>
          </a:p>
          <a:p>
            <a:r>
              <a:rPr kumimoji="1" lang="en" altLang="zh-TW" dirty="0"/>
              <a:t>ng-</a:t>
            </a:r>
            <a:r>
              <a:rPr kumimoji="1" lang="en" altLang="zh-TW" dirty="0" err="1"/>
              <a:t>recaptcha</a:t>
            </a:r>
            <a:endParaRPr kumimoji="1" lang="en" altLang="zh-TW" dirty="0"/>
          </a:p>
          <a:p>
            <a:r>
              <a:rPr kumimoji="1" lang="en" altLang="zh-TW" dirty="0" err="1"/>
              <a:t>otplib</a:t>
            </a:r>
            <a:endParaRPr kumimoji="1" lang="en" altLang="zh-TW" dirty="0"/>
          </a:p>
          <a:p>
            <a:r>
              <a:rPr kumimoji="1" lang="en" altLang="zh-TW" dirty="0" err="1"/>
              <a:t>qrcode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7583-7FFF-1D42-92E5-EF8F3D4B5B7E}" type="slidenum">
              <a:rPr kumimoji="1" lang="zh-TW" altLang="en-US" smtClean="0"/>
              <a:t>6</a:t>
            </a:fld>
            <a:endParaRPr kumimoji="1"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1" y="6008765"/>
            <a:ext cx="1804547" cy="73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38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Form Modules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Model-driven Forms</a:t>
            </a:r>
          </a:p>
          <a:p>
            <a:pPr lvl="1"/>
            <a:r>
              <a:rPr kumimoji="1" lang="en-US" altLang="zh-TW" sz="2800" dirty="0" err="1"/>
              <a:t>ts</a:t>
            </a:r>
            <a:r>
              <a:rPr kumimoji="1" lang="en-US" altLang="zh-TW" sz="2800" dirty="0"/>
              <a:t> </a:t>
            </a:r>
            <a:r>
              <a:rPr kumimoji="1" lang="zh-TW" altLang="en-US" sz="2800" dirty="0"/>
              <a:t>控制資料變化與驗證</a:t>
            </a:r>
          </a:p>
          <a:p>
            <a:pPr lvl="1"/>
            <a:r>
              <a:rPr kumimoji="1" lang="en-US" altLang="zh-TW" sz="2800" dirty="0"/>
              <a:t>html </a:t>
            </a:r>
            <a:r>
              <a:rPr kumimoji="1" lang="zh-TW" altLang="en-US" sz="2800" dirty="0"/>
              <a:t>乾淨</a:t>
            </a:r>
          </a:p>
          <a:p>
            <a:pPr lvl="1"/>
            <a:r>
              <a:rPr kumimoji="1" lang="zh-TW" altLang="en-US" sz="2800" dirty="0"/>
              <a:t>易於測試</a:t>
            </a:r>
            <a:endParaRPr kumimoji="1" lang="en-US" altLang="zh-TW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7583-7FFF-1D42-92E5-EF8F3D4B5B7E}" type="slidenum">
              <a:rPr kumimoji="1" lang="zh-TW" altLang="en-US" smtClean="0"/>
              <a:t>7</a:t>
            </a:fld>
            <a:endParaRPr kumimoji="1"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27712"/>
            <a:ext cx="1789448" cy="103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9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/>
              <a:t>Routing</a:t>
            </a:r>
            <a:endParaRPr kumimoji="1"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" altLang="zh-TW" dirty="0"/>
              <a:t>app-routing</a:t>
            </a:r>
          </a:p>
          <a:p>
            <a:pPr lvl="1"/>
            <a:r>
              <a:rPr kumimoji="1" lang="en" altLang="zh-TW" sz="2800" dirty="0"/>
              <a:t>feature-routing</a:t>
            </a:r>
          </a:p>
          <a:p>
            <a:pPr lvl="1"/>
            <a:r>
              <a:rPr kumimoji="1" lang="en" altLang="zh-TW" sz="2800" dirty="0"/>
              <a:t>feature-routing</a:t>
            </a:r>
          </a:p>
          <a:p>
            <a:pPr lvl="1"/>
            <a:r>
              <a:rPr kumimoji="1" lang="en" altLang="zh-TW" sz="2800" dirty="0"/>
              <a:t>...</a:t>
            </a:r>
            <a:endParaRPr kumimoji="1"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7583-7FFF-1D42-92E5-EF8F3D4B5B7E}" type="slidenum">
              <a:rPr kumimoji="1" lang="zh-TW" altLang="en-US" smtClean="0"/>
              <a:t>8</a:t>
            </a:fld>
            <a:endParaRPr kumimoji="1"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1" y="6008765"/>
            <a:ext cx="1804547" cy="73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306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 err="1"/>
              <a:t>Async</a:t>
            </a:r>
            <a:r>
              <a:rPr kumimoji="1" lang="en" altLang="zh-TW" dirty="0"/>
              <a:t> </a:t>
            </a:r>
            <a:r>
              <a:rPr kumimoji="1" lang="zh-TW" altLang="en-US" dirty="0"/>
              <a:t>操作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" altLang="zh-TW" dirty="0" err="1"/>
              <a:t>HttpClient</a:t>
            </a:r>
            <a:endParaRPr kumimoji="1" lang="en" altLang="zh-TW" dirty="0"/>
          </a:p>
          <a:p>
            <a:r>
              <a:rPr kumimoji="1" lang="en" altLang="zh-TW" dirty="0"/>
              <a:t>Services Level</a:t>
            </a:r>
          </a:p>
          <a:p>
            <a:r>
              <a:rPr kumimoji="1" lang="en" altLang="zh-TW" dirty="0" err="1"/>
              <a:t>RxJS</a:t>
            </a:r>
            <a:r>
              <a:rPr kumimoji="1" lang="en" altLang="zh-TW" dirty="0"/>
              <a:t> Operators</a:t>
            </a:r>
          </a:p>
          <a:p>
            <a:pPr lvl="1"/>
            <a:r>
              <a:rPr kumimoji="1" lang="en" altLang="zh-TW" sz="2800" dirty="0"/>
              <a:t>subscribe (next, error, complete)</a:t>
            </a:r>
          </a:p>
          <a:p>
            <a:pPr lvl="1"/>
            <a:r>
              <a:rPr kumimoji="1" lang="en" altLang="zh-TW" sz="2800" dirty="0"/>
              <a:t>pipe</a:t>
            </a:r>
          </a:p>
          <a:p>
            <a:pPr lvl="1"/>
            <a:r>
              <a:rPr kumimoji="1" lang="en" altLang="zh-TW" sz="2800" dirty="0" err="1"/>
              <a:t>catchError</a:t>
            </a:r>
            <a:endParaRPr kumimoji="1" lang="en" altLang="zh-TW" sz="2800" dirty="0"/>
          </a:p>
          <a:p>
            <a:pPr lvl="1"/>
            <a:r>
              <a:rPr lang="en" altLang="zh-TW" sz="2800" dirty="0" err="1"/>
              <a:t>BehaviorSubject</a:t>
            </a:r>
            <a:endParaRPr lang="en" altLang="zh-TW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7583-7FFF-1D42-92E5-EF8F3D4B5B7E}" type="slidenum">
              <a:rPr kumimoji="1" lang="zh-TW" altLang="en-US" smtClean="0"/>
              <a:t>9</a:t>
            </a:fld>
            <a:endParaRPr kumimoji="1"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1" y="6008765"/>
            <a:ext cx="1804547" cy="73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2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</TotalTime>
  <Words>229</Words>
  <Application>Microsoft Macintosh PowerPoint</Application>
  <PresentationFormat>寬螢幕</PresentationFormat>
  <Paragraphs>71</Paragraphs>
  <Slides>12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新細明體</vt:lpstr>
      <vt:lpstr>等线</vt:lpstr>
      <vt:lpstr>等线 Light</vt:lpstr>
      <vt:lpstr>Arial</vt:lpstr>
      <vt:lpstr>Calibri</vt:lpstr>
      <vt:lpstr>Calibri Light</vt:lpstr>
      <vt:lpstr>Office Theme</vt:lpstr>
      <vt:lpstr>Angular 初體驗 by Eden</vt:lpstr>
      <vt:lpstr>https://checkin.cofunc.com/</vt:lpstr>
      <vt:lpstr>Agenda</vt:lpstr>
      <vt:lpstr>專案檔案結構</vt:lpstr>
      <vt:lpstr>專案檔案結構</vt:lpstr>
      <vt:lpstr>相依套件</vt:lpstr>
      <vt:lpstr>Form Modules</vt:lpstr>
      <vt:lpstr>Routing</vt:lpstr>
      <vt:lpstr>Async 操作</vt:lpstr>
      <vt:lpstr>Future</vt:lpstr>
      <vt:lpstr>Future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Eden’s Probation Preview</dc:title>
  <dc:creator>eden.liu[劉育廷]</dc:creator>
  <cp:lastModifiedBy>eden.liu[劉育廷]</cp:lastModifiedBy>
  <cp:revision>47</cp:revision>
  <dcterms:created xsi:type="dcterms:W3CDTF">2017-12-19T02:28:36Z</dcterms:created>
  <dcterms:modified xsi:type="dcterms:W3CDTF">2018-10-01T02:25:21Z</dcterms:modified>
</cp:coreProperties>
</file>