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0" r:id="rId6"/>
    <p:sldId id="262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GAN LIN" initials="XL" lastIdx="1" clrIdx="0">
    <p:extLst>
      <p:ext uri="{19B8F6BF-5375-455C-9EA6-DF929625EA0E}">
        <p15:presenceInfo xmlns:p15="http://schemas.microsoft.com/office/powerpoint/2012/main" userId="3740754f9807b5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2719-C4A4-47BD-A463-C04EBFFCF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83FE2-BB8B-418E-A38D-549A2F866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54C69-1334-4B78-8639-71B79711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687-B6C9-4F0A-8634-7E8CCFF49E2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16C66-E58A-44B5-8CCF-A91E0440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F138E-59BC-4DA7-9872-48D063C5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6D5-0077-4DF4-B05F-20341532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3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EB17-63EA-4134-B4EF-5EAE9D311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8440E-411D-4336-9440-DDCECF04C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8ECDA-4C92-42B4-A9BA-2728AC4FD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687-B6C9-4F0A-8634-7E8CCFF49E2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28FE7-065E-473F-9672-576BCE82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A4775-275E-4EF3-B807-02536BB3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6D5-0077-4DF4-B05F-20341532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5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26E5E-A572-44B3-B3C8-094095AFE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DA820-EBBF-459B-86AE-53F50B7D5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71865-A8B9-4AB3-9AF3-8F57622A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687-B6C9-4F0A-8634-7E8CCFF49E2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577B4-E917-4F97-A07B-BCEB4787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5CDAB-A102-4AF4-A77E-C0B9E146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6D5-0077-4DF4-B05F-20341532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4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90A7-BC03-435F-B045-794489F0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2847E-A0C0-4848-A843-9A3BFB2ED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88C42-04F0-4D11-9D76-4FB95A57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687-B6C9-4F0A-8634-7E8CCFF49E2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39927-AE0A-4DB5-95A6-8510A0662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1E44D-A37E-48D3-975A-AF15FAEF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6D5-0077-4DF4-B05F-20341532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7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FDB9-2748-431D-94CC-29500C0D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8CCCE-4B4B-4A78-9BA7-E22ECD02C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994DB-D78E-4854-9DB5-D93F29B3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687-B6C9-4F0A-8634-7E8CCFF49E2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B2DF3-1B5F-4A54-B801-BBD4A956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398A4-F7FC-4191-8FA4-8A363D4C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6D5-0077-4DF4-B05F-20341532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8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436F-2296-4FAB-8CAA-16BD8688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5F7E0-4486-44E1-BD1B-BA8E14320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1B5A1-D7DE-4C46-AA87-262F7234C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8C958-5B7B-4140-A5B4-3752256C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687-B6C9-4F0A-8634-7E8CCFF49E2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AFA-C842-4787-8919-79028B29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04F49-0695-4F02-9CF0-6A17268A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6D5-0077-4DF4-B05F-20341532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E5F2-45B6-4981-9EC2-AC64314D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14B75-3FA1-424C-9A7F-13F15C1FB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E61FD-A69D-49FC-9BEF-4F72C4563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FAC27-E9FD-444B-8266-50C3B1FBB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3FC1C-4F6F-4437-AA21-C6C2D2775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A119E-8FE0-481B-8189-BC94EB59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687-B6C9-4F0A-8634-7E8CCFF49E2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8D47B7-A096-4141-94B1-2302A1C2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61C21-158D-4A3B-94FE-373F9DBF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6D5-0077-4DF4-B05F-20341532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0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0073-6202-4C42-B5EF-CE050157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C3E6A-7E8A-4AB4-A5B9-360667D81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687-B6C9-4F0A-8634-7E8CCFF49E2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73560-13FB-484C-A7E4-68F3FF57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B84DE-D497-428B-AD18-0FF6142C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6D5-0077-4DF4-B05F-20341532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7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42724F-8676-4AEA-94DF-B005A12C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687-B6C9-4F0A-8634-7E8CCFF49E2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2430FD-BA1B-4F2F-B4A8-1BC7601DE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3EC99-F4DF-4764-9882-CC874310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6D5-0077-4DF4-B05F-20341532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5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CB20-C85D-4DEE-B8AC-93201FEF4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90A4A-E2D8-45D4-BD48-CC5EE78F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6D8E0-6F51-45BA-B1DA-BCC947B19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DF3A8-1BEB-45A4-B9AF-78F463E6D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687-B6C9-4F0A-8634-7E8CCFF49E2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219A5-C919-44A1-8746-A32C3BF7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F9718-0DE9-42F2-9E49-14FA651A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6D5-0077-4DF4-B05F-20341532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4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99A9B-94B6-477F-8F0B-846D48FE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8D94AD-A3FE-4488-91D5-4C6CA7D3B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42BD6-2B0A-41E5-916A-CD7AF94A5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3177A-B389-46D4-BFA6-9EF6CD3D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687-B6C9-4F0A-8634-7E8CCFF49E2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C885D-3DE6-44BA-9BD6-0CDB316E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9BAB2-BAF2-4435-8413-C2881E6F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6D5-0077-4DF4-B05F-20341532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2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3D6FC1-01A6-4D98-BB4D-48074C77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BA765-0502-404E-9C04-775DBA574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6268A-AE8A-4FA7-93AF-BC0B41A7A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49687-B6C9-4F0A-8634-7E8CCFF49E2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0D5AB-C166-418A-AC57-58789EB8A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D674B-8D47-454C-8C7C-969DF3088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56D5-0077-4DF4-B05F-20341532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78BC-C0B7-491E-9F86-59620EBC7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Project: Texture Mapping for </a:t>
            </a:r>
            <a:r>
              <a:rPr lang="en-US" dirty="0" err="1"/>
              <a:t>Pathtracer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CF767-34EE-4DED-AF77-10A6089D7F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Eden Lin</a:t>
            </a:r>
          </a:p>
          <a:p>
            <a:r>
              <a:rPr lang="en-US" dirty="0"/>
              <a:t>Summer 2020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2A7F37-D65C-4065-989A-969DB23BC6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14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9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75ECD3-8F62-4861-89B1-CD2246D06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14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BE6083-F25C-4952-91B7-2B22469A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mapping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28846-2247-43BD-8274-8BE5D8FF2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Planar projection</a:t>
            </a:r>
          </a:p>
          <a:p>
            <a:pPr lvl="1"/>
            <a:r>
              <a:rPr lang="en-US" dirty="0"/>
              <a:t>s = u, t = v</a:t>
            </a:r>
          </a:p>
        </p:txBody>
      </p:sp>
      <p:pic>
        <p:nvPicPr>
          <p:cNvPr id="5" name="Picture 4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9AD71DA5-AF97-47FD-9321-BBF0C1C168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211" y="2907586"/>
            <a:ext cx="5925577" cy="286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5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90B1FE-2F3D-447F-B74A-A1DCD2EB9F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14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596859-FC7C-4F22-9C22-721EFE2A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mapping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066EFC-F2BD-4422-A1AB-9CBFB8881C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Cylindrical projection</a:t>
                </a:r>
              </a:p>
              <a:p>
                <a:pPr lvl="1"/>
                <a:r>
                  <a:rPr lang="en-US" dirty="0"/>
                  <a:t>u = arctan(y/x), v = z</a:t>
                </a:r>
              </a:p>
              <a:p>
                <a:pPr lvl="1"/>
                <a:r>
                  <a:rPr lang="en-US" dirty="0"/>
                  <a:t>s =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+ u) / 2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t = v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066EFC-F2BD-4422-A1AB-9CBFB8881C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table, drawing&#10;&#10;Description automatically generated">
            <a:extLst>
              <a:ext uri="{FF2B5EF4-FFF2-40B4-BE49-F238E27FC236}">
                <a16:creationId xmlns:a16="http://schemas.microsoft.com/office/drawing/2014/main" id="{5E93A8AA-6E3F-481B-B720-7A33816FD5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865" y="3453390"/>
            <a:ext cx="4846135" cy="2723573"/>
          </a:xfrm>
          <a:prstGeom prst="rect">
            <a:avLst/>
          </a:prstGeom>
        </p:spPr>
      </p:pic>
      <p:pic>
        <p:nvPicPr>
          <p:cNvPr id="7" name="Picture 6" descr="A picture containing table, person&#10;&#10;Description automatically generated">
            <a:extLst>
              <a:ext uri="{FF2B5EF4-FFF2-40B4-BE49-F238E27FC236}">
                <a16:creationId xmlns:a16="http://schemas.microsoft.com/office/drawing/2014/main" id="{EFCEAAE0-BD1C-4D55-9BB7-4CF9000822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535" y="1554270"/>
            <a:ext cx="3225490" cy="379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0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63BE27-4462-4CBE-9CD0-922427EEB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14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6C601-CF1A-42ED-9F2C-C6B46F44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mapping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3C602-400E-48A2-8534-7AFC7DA4E1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Spherical projection</a:t>
                </a:r>
              </a:p>
              <a:p>
                <a:pPr lvl="1"/>
                <a:r>
                  <a:rPr lang="en-US" dirty="0"/>
                  <a:t>u = arctan(y/x), v = arctan(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s = (u 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/2) /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t = (v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) / 2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3C602-400E-48A2-8534-7AFC7DA4E1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8A0379C8-C0AB-47A0-AB26-7BB8BC1965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959" y="3146246"/>
            <a:ext cx="3518081" cy="34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6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C33D23-AA11-46DE-B1D2-C7ACECCD79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14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6B09EB-BA3C-4CDC-A54D-C802F596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results</a:t>
            </a:r>
          </a:p>
        </p:txBody>
      </p:sp>
      <p:pic>
        <p:nvPicPr>
          <p:cNvPr id="5" name="Content Placeholder 4" descr="Planar projection">
            <a:extLst>
              <a:ext uri="{FF2B5EF4-FFF2-40B4-BE49-F238E27FC236}">
                <a16:creationId xmlns:a16="http://schemas.microsoft.com/office/drawing/2014/main" id="{4A26B5C8-29BF-4722-BF82-2C7961221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16" y="2210197"/>
            <a:ext cx="3720880" cy="2790660"/>
          </a:xfrm>
        </p:spPr>
      </p:pic>
      <p:pic>
        <p:nvPicPr>
          <p:cNvPr id="7" name="Picture 6" descr="A picture containing person, girl, holding, small&#10;&#10;Description automatically generated">
            <a:extLst>
              <a:ext uri="{FF2B5EF4-FFF2-40B4-BE49-F238E27FC236}">
                <a16:creationId xmlns:a16="http://schemas.microsoft.com/office/drawing/2014/main" id="{9BC03704-C4F7-4D72-8598-739A6BE92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560" y="2210197"/>
            <a:ext cx="3720879" cy="2790660"/>
          </a:xfrm>
          <a:prstGeom prst="rect">
            <a:avLst/>
          </a:prstGeom>
        </p:spPr>
      </p:pic>
      <p:pic>
        <p:nvPicPr>
          <p:cNvPr id="9" name="Picture 8" descr="A picture containing hat, umbrella, person&#10;&#10;Description automatically generated">
            <a:extLst>
              <a:ext uri="{FF2B5EF4-FFF2-40B4-BE49-F238E27FC236}">
                <a16:creationId xmlns:a16="http://schemas.microsoft.com/office/drawing/2014/main" id="{B52A3E98-4330-4A94-9873-6C778B0F94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505" y="2210197"/>
            <a:ext cx="3720879" cy="279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5FC962-62A5-479C-BC08-6B3AA8C51302}"/>
              </a:ext>
            </a:extLst>
          </p:cNvPr>
          <p:cNvSpPr txBox="1"/>
          <p:nvPr/>
        </p:nvSpPr>
        <p:spPr>
          <a:xfrm>
            <a:off x="1607256" y="5144599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Planar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D56C04-FCCB-47D6-9C73-1A33085B320F}"/>
              </a:ext>
            </a:extLst>
          </p:cNvPr>
          <p:cNvSpPr txBox="1"/>
          <p:nvPr/>
        </p:nvSpPr>
        <p:spPr>
          <a:xfrm>
            <a:off x="5251729" y="5144599"/>
            <a:ext cx="1688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Cylindrical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D5EF3D-5443-4170-ACE3-35C6DD3DBD71}"/>
              </a:ext>
            </a:extLst>
          </p:cNvPr>
          <p:cNvSpPr txBox="1"/>
          <p:nvPr/>
        </p:nvSpPr>
        <p:spPr>
          <a:xfrm>
            <a:off x="9272236" y="5144599"/>
            <a:ext cx="1515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Spherical</a:t>
            </a:r>
          </a:p>
        </p:txBody>
      </p:sp>
    </p:spTree>
    <p:extLst>
      <p:ext uri="{BB962C8B-B14F-4D97-AF65-F5344CB8AC3E}">
        <p14:creationId xmlns:p14="http://schemas.microsoft.com/office/powerpoint/2010/main" val="365573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3157-8E53-4D7A-8968-B9C12FEE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mapping</a:t>
            </a:r>
          </a:p>
        </p:txBody>
      </p:sp>
      <p:pic>
        <p:nvPicPr>
          <p:cNvPr id="5" name="Content Placeholder 4" descr="A picture containing table, building, blind, sitting&#10;&#10;Description automatically generated">
            <a:extLst>
              <a:ext uri="{FF2B5EF4-FFF2-40B4-BE49-F238E27FC236}">
                <a16:creationId xmlns:a16="http://schemas.microsoft.com/office/drawing/2014/main" id="{4F0B189B-162B-446F-B314-81D044C90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729" y="1690688"/>
            <a:ext cx="5942541" cy="4456906"/>
          </a:xfrm>
        </p:spPr>
      </p:pic>
    </p:spTree>
    <p:extLst>
      <p:ext uri="{BB962C8B-B14F-4D97-AF65-F5344CB8AC3E}">
        <p14:creationId xmlns:p14="http://schemas.microsoft.com/office/powerpoint/2010/main" val="2132949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9E78C4-13C6-45A0-BA22-E1357C00D3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14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7770AB-7EC0-48D8-9223-8BA11324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COLLADA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08AB9-F6B0-441E-AF33-66F59DE7C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collada.cpp: type</a:t>
            </a:r>
          </a:p>
          <a:p>
            <a:pPr lvl="1"/>
            <a:r>
              <a:rPr lang="en-US" i="1" dirty="0"/>
              <a:t>emission, mirror, etc.</a:t>
            </a:r>
          </a:p>
          <a:p>
            <a:r>
              <a:rPr lang="en-US" dirty="0"/>
              <a:t>“name”</a:t>
            </a:r>
          </a:p>
          <a:p>
            <a:pPr lvl="1"/>
            <a:r>
              <a:rPr lang="en-US" i="1" dirty="0" err="1"/>
              <a:t>leftWall</a:t>
            </a:r>
            <a:r>
              <a:rPr lang="en-US" i="1" dirty="0"/>
              <a:t>, ceiling, floor,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50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DE06F7-6150-40FF-8C62-A30BBBB5E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14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C84D1B-7647-4FA4-95D0-04083A3B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1" name="Content Placeholder 10" descr="A picture containing indoor, table, sitting, vase&#10;&#10;Description automatically generated">
            <a:extLst>
              <a:ext uri="{FF2B5EF4-FFF2-40B4-BE49-F238E27FC236}">
                <a16:creationId xmlns:a16="http://schemas.microsoft.com/office/drawing/2014/main" id="{020A517F-C89F-4770-9F10-B549A58C4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063212" cy="3797409"/>
          </a:xfrm>
        </p:spPr>
      </p:pic>
      <p:pic>
        <p:nvPicPr>
          <p:cNvPr id="13" name="Picture 12" descr="A picture containing indoor, table, sitting, large&#10;&#10;Description automatically generated">
            <a:extLst>
              <a:ext uri="{FF2B5EF4-FFF2-40B4-BE49-F238E27FC236}">
                <a16:creationId xmlns:a16="http://schemas.microsoft.com/office/drawing/2014/main" id="{B97F67C5-6915-4AFB-B386-DCBAAF41C0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588" y="1690688"/>
            <a:ext cx="5063212" cy="379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53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128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Final Project: Texture Mapping for Pathtracer</vt:lpstr>
      <vt:lpstr>Texture mapping methods</vt:lpstr>
      <vt:lpstr>Texture mapping methods</vt:lpstr>
      <vt:lpstr>Texture mapping methods</vt:lpstr>
      <vt:lpstr>Projection results</vt:lpstr>
      <vt:lpstr>Background mapping</vt:lpstr>
      <vt:lpstr>Parsing COLLADA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Texture Mapping for Pathtracer</dc:title>
  <dc:creator>XIAOGAN LIN</dc:creator>
  <cp:lastModifiedBy>XIAOGAN LIN</cp:lastModifiedBy>
  <cp:revision>12</cp:revision>
  <dcterms:created xsi:type="dcterms:W3CDTF">2020-08-14T10:14:43Z</dcterms:created>
  <dcterms:modified xsi:type="dcterms:W3CDTF">2020-08-14T17:59:51Z</dcterms:modified>
</cp:coreProperties>
</file>