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29519563" cy="345598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9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541A9E-69A3-4C64-B18D-7A7F88D200FD}" v="176" dt="2023-06-05T17:46:55.6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59" autoAdjust="0"/>
    <p:restoredTop sz="94660"/>
  </p:normalViewPr>
  <p:slideViewPr>
    <p:cSldViewPr snapToGrid="0">
      <p:cViewPr>
        <p:scale>
          <a:sx n="50" d="100"/>
          <a:sy n="50" d="100"/>
        </p:scale>
        <p:origin x="2442" y="-3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ar Shalom" userId="c1657878-da89-43af-9535-4a8d3e59b096" providerId="ADAL" clId="{B1541A9E-69A3-4C64-B18D-7A7F88D200FD}"/>
    <pc:docChg chg="undo custSel addSld delSld modSld">
      <pc:chgData name="Shahar Shalom" userId="c1657878-da89-43af-9535-4a8d3e59b096" providerId="ADAL" clId="{B1541A9E-69A3-4C64-B18D-7A7F88D200FD}" dt="2023-06-06T12:33:11.461" v="731" actId="1076"/>
      <pc:docMkLst>
        <pc:docMk/>
      </pc:docMkLst>
      <pc:sldChg chg="addSp delSp modSp mod">
        <pc:chgData name="Shahar Shalom" userId="c1657878-da89-43af-9535-4a8d3e59b096" providerId="ADAL" clId="{B1541A9E-69A3-4C64-B18D-7A7F88D200FD}" dt="2023-06-06T12:33:11.461" v="731" actId="1076"/>
        <pc:sldMkLst>
          <pc:docMk/>
          <pc:sldMk cId="1000118881" sldId="256"/>
        </pc:sldMkLst>
        <pc:spChg chg="add del mod">
          <ac:chgData name="Shahar Shalom" userId="c1657878-da89-43af-9535-4a8d3e59b096" providerId="ADAL" clId="{B1541A9E-69A3-4C64-B18D-7A7F88D200FD}" dt="2023-06-05T15:26:47.065" v="307"/>
          <ac:spMkLst>
            <pc:docMk/>
            <pc:sldMk cId="1000118881" sldId="256"/>
            <ac:spMk id="2" creationId="{B33A2B77-042A-2136-999B-4A44EEF860A2}"/>
          </ac:spMkLst>
        </pc:spChg>
        <pc:spChg chg="add del mod">
          <ac:chgData name="Shahar Shalom" userId="c1657878-da89-43af-9535-4a8d3e59b096" providerId="ADAL" clId="{B1541A9E-69A3-4C64-B18D-7A7F88D200FD}" dt="2023-06-05T17:03:50.848" v="477" actId="478"/>
          <ac:spMkLst>
            <pc:docMk/>
            <pc:sldMk cId="1000118881" sldId="256"/>
            <ac:spMk id="3" creationId="{A001B1F7-9613-B9B0-B988-694246FFA641}"/>
          </ac:spMkLst>
        </pc:spChg>
        <pc:spChg chg="add mod">
          <ac:chgData name="Shahar Shalom" userId="c1657878-da89-43af-9535-4a8d3e59b096" providerId="ADAL" clId="{B1541A9E-69A3-4C64-B18D-7A7F88D200FD}" dt="2023-06-05T17:10:55.508" v="565" actId="20577"/>
          <ac:spMkLst>
            <pc:docMk/>
            <pc:sldMk cId="1000118881" sldId="256"/>
            <ac:spMk id="4" creationId="{902ED1D7-E996-EF69-829B-593F4BE2D5F1}"/>
          </ac:spMkLst>
        </pc:spChg>
        <pc:spChg chg="mod">
          <ac:chgData name="Shahar Shalom" userId="c1657878-da89-43af-9535-4a8d3e59b096" providerId="ADAL" clId="{B1541A9E-69A3-4C64-B18D-7A7F88D200FD}" dt="2023-06-05T14:52:11.784" v="27" actId="14100"/>
          <ac:spMkLst>
            <pc:docMk/>
            <pc:sldMk cId="1000118881" sldId="256"/>
            <ac:spMk id="16" creationId="{D98B7141-C41B-A5BE-701F-B9FA0C4CCF41}"/>
          </ac:spMkLst>
        </pc:spChg>
        <pc:graphicFrameChg chg="add mod modGraphic">
          <ac:chgData name="Shahar Shalom" userId="c1657878-da89-43af-9535-4a8d3e59b096" providerId="ADAL" clId="{B1541A9E-69A3-4C64-B18D-7A7F88D200FD}" dt="2023-06-06T12:33:11.461" v="731" actId="1076"/>
          <ac:graphicFrameMkLst>
            <pc:docMk/>
            <pc:sldMk cId="1000118881" sldId="256"/>
            <ac:graphicFrameMk id="25" creationId="{1C7C5583-4E92-42BA-CDC5-332F860C9B86}"/>
          </ac:graphicFrameMkLst>
        </pc:graphicFrameChg>
        <pc:graphicFrameChg chg="mod modGraphic">
          <ac:chgData name="Shahar Shalom" userId="c1657878-da89-43af-9535-4a8d3e59b096" providerId="ADAL" clId="{B1541A9E-69A3-4C64-B18D-7A7F88D200FD}" dt="2023-06-05T14:56:36.318" v="44" actId="20577"/>
          <ac:graphicFrameMkLst>
            <pc:docMk/>
            <pc:sldMk cId="1000118881" sldId="256"/>
            <ac:graphicFrameMk id="29" creationId="{632DFCB4-1B29-05AE-D500-EF466CED6387}"/>
          </ac:graphicFrameMkLst>
        </pc:graphicFrameChg>
        <pc:graphicFrameChg chg="mod modGraphic">
          <ac:chgData name="Shahar Shalom" userId="c1657878-da89-43af-9535-4a8d3e59b096" providerId="ADAL" clId="{B1541A9E-69A3-4C64-B18D-7A7F88D200FD}" dt="2023-06-05T15:26:59.257" v="312" actId="14100"/>
          <ac:graphicFrameMkLst>
            <pc:docMk/>
            <pc:sldMk cId="1000118881" sldId="256"/>
            <ac:graphicFrameMk id="36" creationId="{B7C1B329-22CD-BFC1-156D-6264B8ED551F}"/>
          </ac:graphicFrameMkLst>
        </pc:graphicFrameChg>
        <pc:graphicFrameChg chg="mod">
          <ac:chgData name="Shahar Shalom" userId="c1657878-da89-43af-9535-4a8d3e59b096" providerId="ADAL" clId="{B1541A9E-69A3-4C64-B18D-7A7F88D200FD}" dt="2023-06-05T15:25:18.183" v="280"/>
          <ac:graphicFrameMkLst>
            <pc:docMk/>
            <pc:sldMk cId="1000118881" sldId="256"/>
            <ac:graphicFrameMk id="37" creationId="{5F827F28-C2F2-38B5-29FB-77D425C2B5E8}"/>
          </ac:graphicFrameMkLst>
        </pc:graphicFrameChg>
        <pc:graphicFrameChg chg="mod modGraphic">
          <ac:chgData name="Shahar Shalom" userId="c1657878-da89-43af-9535-4a8d3e59b096" providerId="ADAL" clId="{B1541A9E-69A3-4C64-B18D-7A7F88D200FD}" dt="2023-06-05T17:05:17.030" v="493"/>
          <ac:graphicFrameMkLst>
            <pc:docMk/>
            <pc:sldMk cId="1000118881" sldId="256"/>
            <ac:graphicFrameMk id="38" creationId="{D427151E-66F0-FCB6-3D6D-D9E7DF69BFDA}"/>
          </ac:graphicFrameMkLst>
        </pc:graphicFrameChg>
        <pc:graphicFrameChg chg="mod modGraphic">
          <ac:chgData name="Shahar Shalom" userId="c1657878-da89-43af-9535-4a8d3e59b096" providerId="ADAL" clId="{B1541A9E-69A3-4C64-B18D-7A7F88D200FD}" dt="2023-06-05T17:45:02.964" v="701" actId="14734"/>
          <ac:graphicFrameMkLst>
            <pc:docMk/>
            <pc:sldMk cId="1000118881" sldId="256"/>
            <ac:graphicFrameMk id="41" creationId="{87C34A28-1550-8A00-8213-E8C2029623E4}"/>
          </ac:graphicFrameMkLst>
        </pc:graphicFrameChg>
        <pc:picChg chg="add del mod">
          <ac:chgData name="Shahar Shalom" userId="c1657878-da89-43af-9535-4a8d3e59b096" providerId="ADAL" clId="{B1541A9E-69A3-4C64-B18D-7A7F88D200FD}" dt="2023-06-05T17:06:20.102" v="497" actId="478"/>
          <ac:picMkLst>
            <pc:docMk/>
            <pc:sldMk cId="1000118881" sldId="256"/>
            <ac:picMk id="6" creationId="{AC78472E-BEB9-8F1F-9AD6-BBE9B3453551}"/>
          </ac:picMkLst>
        </pc:picChg>
        <pc:picChg chg="add del mod">
          <ac:chgData name="Shahar Shalom" userId="c1657878-da89-43af-9535-4a8d3e59b096" providerId="ADAL" clId="{B1541A9E-69A3-4C64-B18D-7A7F88D200FD}" dt="2023-06-05T17:07:03.310" v="501" actId="478"/>
          <ac:picMkLst>
            <pc:docMk/>
            <pc:sldMk cId="1000118881" sldId="256"/>
            <ac:picMk id="8" creationId="{4464F021-2135-5759-578A-0E47B3EA3163}"/>
          </ac:picMkLst>
        </pc:picChg>
        <pc:picChg chg="add del mod">
          <ac:chgData name="Shahar Shalom" userId="c1657878-da89-43af-9535-4a8d3e59b096" providerId="ADAL" clId="{B1541A9E-69A3-4C64-B18D-7A7F88D200FD}" dt="2023-06-05T17:08:25.589" v="509" actId="478"/>
          <ac:picMkLst>
            <pc:docMk/>
            <pc:sldMk cId="1000118881" sldId="256"/>
            <ac:picMk id="10" creationId="{F09E36AB-BD31-C8D6-A946-2EE58AE932C0}"/>
          </ac:picMkLst>
        </pc:picChg>
        <pc:picChg chg="add mod">
          <ac:chgData name="Shahar Shalom" userId="c1657878-da89-43af-9535-4a8d3e59b096" providerId="ADAL" clId="{B1541A9E-69A3-4C64-B18D-7A7F88D200FD}" dt="2023-06-05T17:34:48.356" v="669" actId="14100"/>
          <ac:picMkLst>
            <pc:docMk/>
            <pc:sldMk cId="1000118881" sldId="256"/>
            <ac:picMk id="12" creationId="{64B92B50-C75F-DFD6-5C24-3116D80DA9FB}"/>
          </ac:picMkLst>
        </pc:picChg>
        <pc:picChg chg="add mod">
          <ac:chgData name="Shahar Shalom" userId="c1657878-da89-43af-9535-4a8d3e59b096" providerId="ADAL" clId="{B1541A9E-69A3-4C64-B18D-7A7F88D200FD}" dt="2023-06-05T17:33:07.011" v="667" actId="1076"/>
          <ac:picMkLst>
            <pc:docMk/>
            <pc:sldMk cId="1000118881" sldId="256"/>
            <ac:picMk id="14" creationId="{76C44484-5FED-B635-14D0-FFCBD25AFD57}"/>
          </ac:picMkLst>
        </pc:picChg>
        <pc:picChg chg="add mod">
          <ac:chgData name="Shahar Shalom" userId="c1657878-da89-43af-9535-4a8d3e59b096" providerId="ADAL" clId="{B1541A9E-69A3-4C64-B18D-7A7F88D200FD}" dt="2023-06-05T17:34:48.356" v="669" actId="14100"/>
          <ac:picMkLst>
            <pc:docMk/>
            <pc:sldMk cId="1000118881" sldId="256"/>
            <ac:picMk id="19" creationId="{1D90C954-C4BF-FD27-0BD1-0C1E40F43CC9}"/>
          </ac:picMkLst>
        </pc:picChg>
        <pc:picChg chg="add mod">
          <ac:chgData name="Shahar Shalom" userId="c1657878-da89-43af-9535-4a8d3e59b096" providerId="ADAL" clId="{B1541A9E-69A3-4C64-B18D-7A7F88D200FD}" dt="2023-06-05T17:33:03.502" v="666" actId="1076"/>
          <ac:picMkLst>
            <pc:docMk/>
            <pc:sldMk cId="1000118881" sldId="256"/>
            <ac:picMk id="21" creationId="{59BA1690-E80A-9442-54D3-7167D9B60940}"/>
          </ac:picMkLst>
        </pc:picChg>
        <pc:picChg chg="add del">
          <ac:chgData name="Shahar Shalom" userId="c1657878-da89-43af-9535-4a8d3e59b096" providerId="ADAL" clId="{B1541A9E-69A3-4C64-B18D-7A7F88D200FD}" dt="2023-06-05T17:40:25.444" v="687" actId="478"/>
          <ac:picMkLst>
            <pc:docMk/>
            <pc:sldMk cId="1000118881" sldId="256"/>
            <ac:picMk id="23" creationId="{C876177E-FB66-B35A-4A0E-0090808E5628}"/>
          </ac:picMkLst>
        </pc:picChg>
        <pc:picChg chg="add del mod">
          <ac:chgData name="Shahar Shalom" userId="c1657878-da89-43af-9535-4a8d3e59b096" providerId="ADAL" clId="{B1541A9E-69A3-4C64-B18D-7A7F88D200FD}" dt="2023-06-05T17:39:22.722" v="678" actId="478"/>
          <ac:picMkLst>
            <pc:docMk/>
            <pc:sldMk cId="1000118881" sldId="256"/>
            <ac:picMk id="24" creationId="{E96B7032-E312-5917-2CCC-27E415AB6ED1}"/>
          </ac:picMkLst>
        </pc:picChg>
        <pc:picChg chg="del mod">
          <ac:chgData name="Shahar Shalom" userId="c1657878-da89-43af-9535-4a8d3e59b096" providerId="ADAL" clId="{B1541A9E-69A3-4C64-B18D-7A7F88D200FD}" dt="2023-06-05T15:20:15.086" v="275" actId="478"/>
          <ac:picMkLst>
            <pc:docMk/>
            <pc:sldMk cId="1000118881" sldId="256"/>
            <ac:picMk id="40" creationId="{04A076FA-E14E-633A-47E1-F2510D651FCB}"/>
          </ac:picMkLst>
        </pc:picChg>
        <pc:picChg chg="del mod">
          <ac:chgData name="Shahar Shalom" userId="c1657878-da89-43af-9535-4a8d3e59b096" providerId="ADAL" clId="{B1541A9E-69A3-4C64-B18D-7A7F88D200FD}" dt="2023-06-05T16:56:55.127" v="349" actId="478"/>
          <ac:picMkLst>
            <pc:docMk/>
            <pc:sldMk cId="1000118881" sldId="256"/>
            <ac:picMk id="47" creationId="{5C7CA0DF-F647-5FE3-6A45-BDD20C6F8E16}"/>
          </ac:picMkLst>
        </pc:picChg>
        <pc:picChg chg="del">
          <ac:chgData name="Shahar Shalom" userId="c1657878-da89-43af-9535-4a8d3e59b096" providerId="ADAL" clId="{B1541A9E-69A3-4C64-B18D-7A7F88D200FD}" dt="2023-06-05T17:32:25.495" v="650" actId="478"/>
          <ac:picMkLst>
            <pc:docMk/>
            <pc:sldMk cId="1000118881" sldId="256"/>
            <ac:picMk id="51" creationId="{08A11DC0-3B74-C9F3-C507-25A53267054D}"/>
          </ac:picMkLst>
        </pc:picChg>
        <pc:picChg chg="del">
          <ac:chgData name="Shahar Shalom" userId="c1657878-da89-43af-9535-4a8d3e59b096" providerId="ADAL" clId="{B1541A9E-69A3-4C64-B18D-7A7F88D200FD}" dt="2023-06-05T17:32:25.981" v="651" actId="478"/>
          <ac:picMkLst>
            <pc:docMk/>
            <pc:sldMk cId="1000118881" sldId="256"/>
            <ac:picMk id="53" creationId="{0091DE6F-946A-F80B-A01F-F5ECC94F5985}"/>
          </ac:picMkLst>
        </pc:picChg>
      </pc:sldChg>
      <pc:sldChg chg="addSp delSp modSp new del mod">
        <pc:chgData name="Shahar Shalom" userId="c1657878-da89-43af-9535-4a8d3e59b096" providerId="ADAL" clId="{B1541A9E-69A3-4C64-B18D-7A7F88D200FD}" dt="2023-06-05T17:40:09.299" v="685" actId="2696"/>
        <pc:sldMkLst>
          <pc:docMk/>
          <pc:sldMk cId="1335895925" sldId="257"/>
        </pc:sldMkLst>
        <pc:spChg chg="del">
          <ac:chgData name="Shahar Shalom" userId="c1657878-da89-43af-9535-4a8d3e59b096" providerId="ADAL" clId="{B1541A9E-69A3-4C64-B18D-7A7F88D200FD}" dt="2023-06-05T15:25:29.970" v="282" actId="478"/>
          <ac:spMkLst>
            <pc:docMk/>
            <pc:sldMk cId="1335895925" sldId="257"/>
            <ac:spMk id="2" creationId="{917C8C31-ABA1-44E7-A907-6BA71A143037}"/>
          </ac:spMkLst>
        </pc:spChg>
        <pc:spChg chg="del">
          <ac:chgData name="Shahar Shalom" userId="c1657878-da89-43af-9535-4a8d3e59b096" providerId="ADAL" clId="{B1541A9E-69A3-4C64-B18D-7A7F88D200FD}" dt="2023-06-05T15:25:29.970" v="282" actId="478"/>
          <ac:spMkLst>
            <pc:docMk/>
            <pc:sldMk cId="1335895925" sldId="257"/>
            <ac:spMk id="3" creationId="{2A33F44A-9ADA-059A-2788-E40270A867B6}"/>
          </ac:spMkLst>
        </pc:spChg>
        <pc:spChg chg="add del mod">
          <ac:chgData name="Shahar Shalom" userId="c1657878-da89-43af-9535-4a8d3e59b096" providerId="ADAL" clId="{B1541A9E-69A3-4C64-B18D-7A7F88D200FD}" dt="2023-06-05T17:10:21.828" v="561" actId="478"/>
          <ac:spMkLst>
            <pc:docMk/>
            <pc:sldMk cId="1335895925" sldId="257"/>
            <ac:spMk id="5" creationId="{55E7DAA3-EE6F-0CCB-FF0A-5C372B62F158}"/>
          </ac:spMkLst>
        </pc:spChg>
        <pc:graphicFrameChg chg="add del mod modGraphic">
          <ac:chgData name="Shahar Shalom" userId="c1657878-da89-43af-9535-4a8d3e59b096" providerId="ADAL" clId="{B1541A9E-69A3-4C64-B18D-7A7F88D200FD}" dt="2023-06-05T17:39:15.551" v="675" actId="21"/>
          <ac:graphicFrameMkLst>
            <pc:docMk/>
            <pc:sldMk cId="1335895925" sldId="257"/>
            <ac:graphicFrameMk id="6" creationId="{63C4570E-7631-A82C-DBDC-183056BC707A}"/>
          </ac:graphicFrameMkLst>
        </pc:graphicFrameChg>
      </pc:sldChg>
      <pc:sldChg chg="addSp delSp modSp add mod setBg">
        <pc:chgData name="Shahar Shalom" userId="c1657878-da89-43af-9535-4a8d3e59b096" providerId="ADAL" clId="{B1541A9E-69A3-4C64-B18D-7A7F88D200FD}" dt="2023-06-05T17:46:59.514" v="730" actId="478"/>
        <pc:sldMkLst>
          <pc:docMk/>
          <pc:sldMk cId="3381761132" sldId="257"/>
        </pc:sldMkLst>
        <pc:picChg chg="add del mod">
          <ac:chgData name="Shahar Shalom" userId="c1657878-da89-43af-9535-4a8d3e59b096" providerId="ADAL" clId="{B1541A9E-69A3-4C64-B18D-7A7F88D200FD}" dt="2023-06-05T17:46:59.514" v="730" actId="478"/>
          <ac:picMkLst>
            <pc:docMk/>
            <pc:sldMk cId="3381761132" sldId="257"/>
            <ac:picMk id="2" creationId="{D33EBBF8-6274-F417-5FDD-E6131869083F}"/>
          </ac:picMkLst>
        </pc:picChg>
        <pc:picChg chg="del">
          <ac:chgData name="Shahar Shalom" userId="c1657878-da89-43af-9535-4a8d3e59b096" providerId="ADAL" clId="{B1541A9E-69A3-4C64-B18D-7A7F88D200FD}" dt="2023-06-05T17:40:45.524" v="689" actId="478"/>
          <ac:picMkLst>
            <pc:docMk/>
            <pc:sldMk cId="3381761132" sldId="257"/>
            <ac:picMk id="23" creationId="{C876177E-FB66-B35A-4A0E-0090808E562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CFC00A23-1BFE-4A7E-A521-7B2182A093B7}" type="datetimeFigureOut">
              <a:rPr lang="he-IL" smtClean="0"/>
              <a:t>י"ז/סיון/תשפ"ג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11375" y="1143000"/>
            <a:ext cx="2635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ED6595CE-32AA-40D7-8820-AAE63640D6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3747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1pPr>
    <a:lvl2pPr marL="1537884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2pPr>
    <a:lvl3pPr marL="3075767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3pPr>
    <a:lvl4pPr marL="4613651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4pPr>
    <a:lvl5pPr marL="6151535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5pPr>
    <a:lvl6pPr marL="7689418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6pPr>
    <a:lvl7pPr marL="9227302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7pPr>
    <a:lvl8pPr marL="10765185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8pPr>
    <a:lvl9pPr marL="12303069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3967" y="5655982"/>
            <a:ext cx="25091629" cy="12031956"/>
          </a:xfrm>
        </p:spPr>
        <p:txBody>
          <a:bodyPr anchor="b"/>
          <a:lstStyle>
            <a:lvl1pPr algn="ctr">
              <a:defRPr sz="193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89946" y="18151937"/>
            <a:ext cx="22139672" cy="8343967"/>
          </a:xfrm>
        </p:spPr>
        <p:txBody>
          <a:bodyPr/>
          <a:lstStyle>
            <a:lvl1pPr marL="0" indent="0" algn="ctr">
              <a:buNone/>
              <a:defRPr sz="7748"/>
            </a:lvl1pPr>
            <a:lvl2pPr marL="1475979" indent="0" algn="ctr">
              <a:buNone/>
              <a:defRPr sz="6457"/>
            </a:lvl2pPr>
            <a:lvl3pPr marL="2951958" indent="0" algn="ctr">
              <a:buNone/>
              <a:defRPr sz="5811"/>
            </a:lvl3pPr>
            <a:lvl4pPr marL="4427936" indent="0" algn="ctr">
              <a:buNone/>
              <a:defRPr sz="5165"/>
            </a:lvl4pPr>
            <a:lvl5pPr marL="5903915" indent="0" algn="ctr">
              <a:buNone/>
              <a:defRPr sz="5165"/>
            </a:lvl5pPr>
            <a:lvl6pPr marL="7379894" indent="0" algn="ctr">
              <a:buNone/>
              <a:defRPr sz="5165"/>
            </a:lvl6pPr>
            <a:lvl7pPr marL="8855873" indent="0" algn="ctr">
              <a:buNone/>
              <a:defRPr sz="5165"/>
            </a:lvl7pPr>
            <a:lvl8pPr marL="10331851" indent="0" algn="ctr">
              <a:buNone/>
              <a:defRPr sz="5165"/>
            </a:lvl8pPr>
            <a:lvl9pPr marL="11807830" indent="0" algn="ctr">
              <a:buNone/>
              <a:defRPr sz="516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י"ז/סיון/תשפ"ג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28959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י"ז/סיון/תשפ"ג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9213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124939" y="1839993"/>
            <a:ext cx="6365156" cy="292878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29471" y="1839993"/>
            <a:ext cx="18726473" cy="292878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י"ז/סיון/תשפ"ג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182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י"ז/סיון/תשפ"ג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9503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097" y="8615979"/>
            <a:ext cx="25460623" cy="14375945"/>
          </a:xfrm>
        </p:spPr>
        <p:txBody>
          <a:bodyPr anchor="b"/>
          <a:lstStyle>
            <a:lvl1pPr>
              <a:defRPr sz="193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4097" y="23127926"/>
            <a:ext cx="25460623" cy="7559970"/>
          </a:xfrm>
        </p:spPr>
        <p:txBody>
          <a:bodyPr/>
          <a:lstStyle>
            <a:lvl1pPr marL="0" indent="0">
              <a:buNone/>
              <a:defRPr sz="7748">
                <a:solidFill>
                  <a:schemeClr val="tx1"/>
                </a:solidFill>
              </a:defRPr>
            </a:lvl1pPr>
            <a:lvl2pPr marL="1475979" indent="0">
              <a:buNone/>
              <a:defRPr sz="6457">
                <a:solidFill>
                  <a:schemeClr val="tx1">
                    <a:tint val="75000"/>
                  </a:schemeClr>
                </a:solidFill>
              </a:defRPr>
            </a:lvl2pPr>
            <a:lvl3pPr marL="2951958" indent="0">
              <a:buNone/>
              <a:defRPr sz="5811">
                <a:solidFill>
                  <a:schemeClr val="tx1">
                    <a:tint val="75000"/>
                  </a:schemeClr>
                </a:solidFill>
              </a:defRPr>
            </a:lvl3pPr>
            <a:lvl4pPr marL="4427936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4pPr>
            <a:lvl5pPr marL="5903915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5pPr>
            <a:lvl6pPr marL="7379894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6pPr>
            <a:lvl7pPr marL="8855873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7pPr>
            <a:lvl8pPr marL="10331851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8pPr>
            <a:lvl9pPr marL="11807830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י"ז/סיון/תשפ"ג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772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29470" y="9199967"/>
            <a:ext cx="12545814" cy="21927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44279" y="9199967"/>
            <a:ext cx="12545814" cy="21927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י"ז/סיון/תשפ"ג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348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315" y="1840001"/>
            <a:ext cx="25460623" cy="66799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3318" y="8471972"/>
            <a:ext cx="12488157" cy="4151982"/>
          </a:xfrm>
        </p:spPr>
        <p:txBody>
          <a:bodyPr anchor="b"/>
          <a:lstStyle>
            <a:lvl1pPr marL="0" indent="0">
              <a:buNone/>
              <a:defRPr sz="7748" b="1"/>
            </a:lvl1pPr>
            <a:lvl2pPr marL="1475979" indent="0">
              <a:buNone/>
              <a:defRPr sz="6457" b="1"/>
            </a:lvl2pPr>
            <a:lvl3pPr marL="2951958" indent="0">
              <a:buNone/>
              <a:defRPr sz="5811" b="1"/>
            </a:lvl3pPr>
            <a:lvl4pPr marL="4427936" indent="0">
              <a:buNone/>
              <a:defRPr sz="5165" b="1"/>
            </a:lvl4pPr>
            <a:lvl5pPr marL="5903915" indent="0">
              <a:buNone/>
              <a:defRPr sz="5165" b="1"/>
            </a:lvl5pPr>
            <a:lvl6pPr marL="7379894" indent="0">
              <a:buNone/>
              <a:defRPr sz="5165" b="1"/>
            </a:lvl6pPr>
            <a:lvl7pPr marL="8855873" indent="0">
              <a:buNone/>
              <a:defRPr sz="5165" b="1"/>
            </a:lvl7pPr>
            <a:lvl8pPr marL="10331851" indent="0">
              <a:buNone/>
              <a:defRPr sz="5165" b="1"/>
            </a:lvl8pPr>
            <a:lvl9pPr marL="11807830" indent="0">
              <a:buNone/>
              <a:defRPr sz="51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33318" y="12623955"/>
            <a:ext cx="12488157" cy="185679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944280" y="8471972"/>
            <a:ext cx="12549659" cy="4151982"/>
          </a:xfrm>
        </p:spPr>
        <p:txBody>
          <a:bodyPr anchor="b"/>
          <a:lstStyle>
            <a:lvl1pPr marL="0" indent="0">
              <a:buNone/>
              <a:defRPr sz="7748" b="1"/>
            </a:lvl1pPr>
            <a:lvl2pPr marL="1475979" indent="0">
              <a:buNone/>
              <a:defRPr sz="6457" b="1"/>
            </a:lvl2pPr>
            <a:lvl3pPr marL="2951958" indent="0">
              <a:buNone/>
              <a:defRPr sz="5811" b="1"/>
            </a:lvl3pPr>
            <a:lvl4pPr marL="4427936" indent="0">
              <a:buNone/>
              <a:defRPr sz="5165" b="1"/>
            </a:lvl4pPr>
            <a:lvl5pPr marL="5903915" indent="0">
              <a:buNone/>
              <a:defRPr sz="5165" b="1"/>
            </a:lvl5pPr>
            <a:lvl6pPr marL="7379894" indent="0">
              <a:buNone/>
              <a:defRPr sz="5165" b="1"/>
            </a:lvl6pPr>
            <a:lvl7pPr marL="8855873" indent="0">
              <a:buNone/>
              <a:defRPr sz="5165" b="1"/>
            </a:lvl7pPr>
            <a:lvl8pPr marL="10331851" indent="0">
              <a:buNone/>
              <a:defRPr sz="5165" b="1"/>
            </a:lvl8pPr>
            <a:lvl9pPr marL="11807830" indent="0">
              <a:buNone/>
              <a:defRPr sz="51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944280" y="12623955"/>
            <a:ext cx="12549659" cy="185679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י"ז/סיון/תשפ"ג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231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י"ז/סיון/תשפ"ג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4342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י"ז/סיון/תשפ"ג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392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315" y="2303992"/>
            <a:ext cx="9520827" cy="8063971"/>
          </a:xfrm>
        </p:spPr>
        <p:txBody>
          <a:bodyPr anchor="b"/>
          <a:lstStyle>
            <a:lvl1pPr>
              <a:defRPr sz="103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49659" y="4975990"/>
            <a:ext cx="14944279" cy="24559911"/>
          </a:xfrm>
        </p:spPr>
        <p:txBody>
          <a:bodyPr/>
          <a:lstStyle>
            <a:lvl1pPr>
              <a:defRPr sz="10331"/>
            </a:lvl1pPr>
            <a:lvl2pPr>
              <a:defRPr sz="9039"/>
            </a:lvl2pPr>
            <a:lvl3pPr>
              <a:defRPr sz="7748"/>
            </a:lvl3pPr>
            <a:lvl4pPr>
              <a:defRPr sz="6457"/>
            </a:lvl4pPr>
            <a:lvl5pPr>
              <a:defRPr sz="6457"/>
            </a:lvl5pPr>
            <a:lvl6pPr>
              <a:defRPr sz="6457"/>
            </a:lvl6pPr>
            <a:lvl7pPr>
              <a:defRPr sz="6457"/>
            </a:lvl7pPr>
            <a:lvl8pPr>
              <a:defRPr sz="6457"/>
            </a:lvl8pPr>
            <a:lvl9pPr>
              <a:defRPr sz="645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3315" y="10367963"/>
            <a:ext cx="9520827" cy="19207933"/>
          </a:xfrm>
        </p:spPr>
        <p:txBody>
          <a:bodyPr/>
          <a:lstStyle>
            <a:lvl1pPr marL="0" indent="0">
              <a:buNone/>
              <a:defRPr sz="5165"/>
            </a:lvl1pPr>
            <a:lvl2pPr marL="1475979" indent="0">
              <a:buNone/>
              <a:defRPr sz="4520"/>
            </a:lvl2pPr>
            <a:lvl3pPr marL="2951958" indent="0">
              <a:buNone/>
              <a:defRPr sz="3874"/>
            </a:lvl3pPr>
            <a:lvl4pPr marL="4427936" indent="0">
              <a:buNone/>
              <a:defRPr sz="3228"/>
            </a:lvl4pPr>
            <a:lvl5pPr marL="5903915" indent="0">
              <a:buNone/>
              <a:defRPr sz="3228"/>
            </a:lvl5pPr>
            <a:lvl6pPr marL="7379894" indent="0">
              <a:buNone/>
              <a:defRPr sz="3228"/>
            </a:lvl6pPr>
            <a:lvl7pPr marL="8855873" indent="0">
              <a:buNone/>
              <a:defRPr sz="3228"/>
            </a:lvl7pPr>
            <a:lvl8pPr marL="10331851" indent="0">
              <a:buNone/>
              <a:defRPr sz="3228"/>
            </a:lvl8pPr>
            <a:lvl9pPr marL="11807830" indent="0">
              <a:buNone/>
              <a:defRPr sz="32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י"ז/סיון/תשפ"ג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037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315" y="2303992"/>
            <a:ext cx="9520827" cy="8063971"/>
          </a:xfrm>
        </p:spPr>
        <p:txBody>
          <a:bodyPr anchor="b"/>
          <a:lstStyle>
            <a:lvl1pPr>
              <a:defRPr sz="103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549659" y="4975990"/>
            <a:ext cx="14944279" cy="24559911"/>
          </a:xfrm>
        </p:spPr>
        <p:txBody>
          <a:bodyPr anchor="t"/>
          <a:lstStyle>
            <a:lvl1pPr marL="0" indent="0">
              <a:buNone/>
              <a:defRPr sz="10331"/>
            </a:lvl1pPr>
            <a:lvl2pPr marL="1475979" indent="0">
              <a:buNone/>
              <a:defRPr sz="9039"/>
            </a:lvl2pPr>
            <a:lvl3pPr marL="2951958" indent="0">
              <a:buNone/>
              <a:defRPr sz="7748"/>
            </a:lvl3pPr>
            <a:lvl4pPr marL="4427936" indent="0">
              <a:buNone/>
              <a:defRPr sz="6457"/>
            </a:lvl4pPr>
            <a:lvl5pPr marL="5903915" indent="0">
              <a:buNone/>
              <a:defRPr sz="6457"/>
            </a:lvl5pPr>
            <a:lvl6pPr marL="7379894" indent="0">
              <a:buNone/>
              <a:defRPr sz="6457"/>
            </a:lvl6pPr>
            <a:lvl7pPr marL="8855873" indent="0">
              <a:buNone/>
              <a:defRPr sz="6457"/>
            </a:lvl7pPr>
            <a:lvl8pPr marL="10331851" indent="0">
              <a:buNone/>
              <a:defRPr sz="6457"/>
            </a:lvl8pPr>
            <a:lvl9pPr marL="11807830" indent="0">
              <a:buNone/>
              <a:defRPr sz="645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3315" y="10367963"/>
            <a:ext cx="9520827" cy="19207933"/>
          </a:xfrm>
        </p:spPr>
        <p:txBody>
          <a:bodyPr/>
          <a:lstStyle>
            <a:lvl1pPr marL="0" indent="0">
              <a:buNone/>
              <a:defRPr sz="5165"/>
            </a:lvl1pPr>
            <a:lvl2pPr marL="1475979" indent="0">
              <a:buNone/>
              <a:defRPr sz="4520"/>
            </a:lvl2pPr>
            <a:lvl3pPr marL="2951958" indent="0">
              <a:buNone/>
              <a:defRPr sz="3874"/>
            </a:lvl3pPr>
            <a:lvl4pPr marL="4427936" indent="0">
              <a:buNone/>
              <a:defRPr sz="3228"/>
            </a:lvl4pPr>
            <a:lvl5pPr marL="5903915" indent="0">
              <a:buNone/>
              <a:defRPr sz="3228"/>
            </a:lvl5pPr>
            <a:lvl6pPr marL="7379894" indent="0">
              <a:buNone/>
              <a:defRPr sz="3228"/>
            </a:lvl6pPr>
            <a:lvl7pPr marL="8855873" indent="0">
              <a:buNone/>
              <a:defRPr sz="3228"/>
            </a:lvl7pPr>
            <a:lvl8pPr marL="10331851" indent="0">
              <a:buNone/>
              <a:defRPr sz="3228"/>
            </a:lvl8pPr>
            <a:lvl9pPr marL="11807830" indent="0">
              <a:buNone/>
              <a:defRPr sz="32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י"ז/סיון/תשפ"ג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2022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29470" y="1840001"/>
            <a:ext cx="25460623" cy="6679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9470" y="9199967"/>
            <a:ext cx="25460623" cy="21927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29470" y="32031892"/>
            <a:ext cx="6641902" cy="1839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B0C55-391A-4BA7-BF59-0A370099757C}" type="datetimeFigureOut">
              <a:rPr lang="he-IL" smtClean="0"/>
              <a:t>י"ז/סיון/תשפ"ג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78355" y="32031892"/>
            <a:ext cx="9962853" cy="1839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848191" y="32031892"/>
            <a:ext cx="6641902" cy="1839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014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51958" rtl="1" eaLnBrk="1" latinLnBrk="0" hangingPunct="1">
        <a:lnSpc>
          <a:spcPct val="90000"/>
        </a:lnSpc>
        <a:spcBef>
          <a:spcPct val="0"/>
        </a:spcBef>
        <a:buNone/>
        <a:defRPr sz="142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7989" indent="-737989" algn="r" defTabSz="2951958" rtl="1" eaLnBrk="1" latinLnBrk="0" hangingPunct="1">
        <a:lnSpc>
          <a:spcPct val="90000"/>
        </a:lnSpc>
        <a:spcBef>
          <a:spcPts val="3228"/>
        </a:spcBef>
        <a:buFont typeface="Arial" panose="020B0604020202020204" pitchFamily="34" charset="0"/>
        <a:buChar char="•"/>
        <a:defRPr sz="9039" kern="1200">
          <a:solidFill>
            <a:schemeClr val="tx1"/>
          </a:solidFill>
          <a:latin typeface="+mn-lt"/>
          <a:ea typeface="+mn-ea"/>
          <a:cs typeface="+mn-cs"/>
        </a:defRPr>
      </a:lvl1pPr>
      <a:lvl2pPr marL="2213968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7748" kern="1200">
          <a:solidFill>
            <a:schemeClr val="tx1"/>
          </a:solidFill>
          <a:latin typeface="+mn-lt"/>
          <a:ea typeface="+mn-ea"/>
          <a:cs typeface="+mn-cs"/>
        </a:defRPr>
      </a:lvl2pPr>
      <a:lvl3pPr marL="3689947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6457" kern="1200">
          <a:solidFill>
            <a:schemeClr val="tx1"/>
          </a:solidFill>
          <a:latin typeface="+mn-lt"/>
          <a:ea typeface="+mn-ea"/>
          <a:cs typeface="+mn-cs"/>
        </a:defRPr>
      </a:lvl3pPr>
      <a:lvl4pPr marL="5165926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4pPr>
      <a:lvl5pPr marL="6641904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5pPr>
      <a:lvl6pPr marL="8117883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6pPr>
      <a:lvl7pPr marL="9593862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7pPr>
      <a:lvl8pPr marL="11069841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8pPr>
      <a:lvl9pPr marL="12545819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1pPr>
      <a:lvl2pPr marL="1475979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2pPr>
      <a:lvl3pPr marL="2951958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3pPr>
      <a:lvl4pPr marL="4427936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4pPr>
      <a:lvl5pPr marL="5903915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5pPr>
      <a:lvl6pPr marL="7379894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6pPr>
      <a:lvl7pPr marL="8855873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7pPr>
      <a:lvl8pPr marL="10331851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8pPr>
      <a:lvl9pPr marL="11807830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2.png"/><Relationship Id="rId7" Type="http://schemas.openxmlformats.org/officeDocument/2006/relationships/image" Target="../media/image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microsoft.com/office/2007/relationships/hdphoto" Target="../media/hdphoto1.wdp"/><Relationship Id="rId7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baby being fed by a spoon&#10;&#10;Description automatically generated with low confidence">
            <a:extLst>
              <a:ext uri="{FF2B5EF4-FFF2-40B4-BE49-F238E27FC236}">
                <a16:creationId xmlns:a16="http://schemas.microsoft.com/office/drawing/2014/main" id="{C876177E-FB66-B35A-4A0E-0090808E56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3056"/>
          <a:stretch/>
        </p:blipFill>
        <p:spPr>
          <a:xfrm>
            <a:off x="0" y="-1"/>
            <a:ext cx="29519564" cy="34559875"/>
          </a:xfrm>
          <a:prstGeom prst="rect">
            <a:avLst/>
          </a:prstGeom>
        </p:spPr>
      </p:pic>
      <p:pic>
        <p:nvPicPr>
          <p:cNvPr id="15" name="Picture 14" descr="A picture containing text, lighthouse, screenshot, design&#10;&#10;Description automatically generated">
            <a:extLst>
              <a:ext uri="{FF2B5EF4-FFF2-40B4-BE49-F238E27FC236}">
                <a16:creationId xmlns:a16="http://schemas.microsoft.com/office/drawing/2014/main" id="{F548D39D-7CE9-BDAA-44D3-ABF53A3C1CC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28" y="228483"/>
            <a:ext cx="2704641" cy="43396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98B7141-C41B-A5BE-701F-B9FA0C4CCF41}"/>
              </a:ext>
            </a:extLst>
          </p:cNvPr>
          <p:cNvSpPr txBox="1"/>
          <p:nvPr/>
        </p:nvSpPr>
        <p:spPr>
          <a:xfrm>
            <a:off x="2362200" y="235974"/>
            <a:ext cx="26810111" cy="43396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7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The Golden opportunity</a:t>
            </a:r>
            <a:br>
              <a:rPr lang="en-US" sz="7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</a:br>
            <a:r>
              <a:rPr lang="en-US" sz="72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Examining the effect of hygiene theory on utopian diseases in newborns</a:t>
            </a:r>
          </a:p>
          <a:p>
            <a:pPr algn="ctr"/>
            <a:br>
              <a:rPr lang="en-US" sz="4400" dirty="0">
                <a:solidFill>
                  <a:schemeClr val="accent1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</a:br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Shahar Shalom, Eden Anavim, Merav Pervil | Faculty Instructor: Prof. Micha Mandel</a:t>
            </a:r>
          </a:p>
          <a:p>
            <a:pPr algn="ctr"/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Counselee: Prof. Idit Lachover-Roth, Allergy &amp; Clinical Immunology Unit, Meir Medical Center, Israel</a:t>
            </a:r>
            <a:endParaRPr lang="he-IL" sz="4400" dirty="0">
              <a:solidFill>
                <a:schemeClr val="accent1">
                  <a:lumMod val="7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E341BC-0408-73A7-ABEE-9364FC3EFFC0}"/>
              </a:ext>
            </a:extLst>
          </p:cNvPr>
          <p:cNvCxnSpPr/>
          <p:nvPr/>
        </p:nvCxnSpPr>
        <p:spPr>
          <a:xfrm flipV="1">
            <a:off x="497914" y="4630517"/>
            <a:ext cx="28674396" cy="7491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Table 29">
            <a:extLst>
              <a:ext uri="{FF2B5EF4-FFF2-40B4-BE49-F238E27FC236}">
                <a16:creationId xmlns:a16="http://schemas.microsoft.com/office/drawing/2014/main" id="{632DFCB4-1B29-05AE-D500-EF466CED63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244276"/>
              </p:ext>
            </p:extLst>
          </p:nvPr>
        </p:nvGraphicFramePr>
        <p:xfrm>
          <a:off x="-1" y="4952526"/>
          <a:ext cx="14759781" cy="4252595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4759781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>
                          <a:latin typeface="+mj-lt"/>
                        </a:rPr>
                        <a:t>Background</a:t>
                      </a:r>
                      <a:endParaRPr lang="he-IL" sz="3200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1984992">
                <a:tc>
                  <a:txBody>
                    <a:bodyPr/>
                    <a:lstStyle/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3200" dirty="0">
                          <a:latin typeface="+mj-lt"/>
                        </a:rPr>
                        <a:t>COVID-19 had increased hygiene awareness. </a:t>
                      </a:r>
                      <a:br>
                        <a:rPr lang="en-US" sz="3200" dirty="0">
                          <a:latin typeface="+mj-lt"/>
                        </a:rPr>
                      </a:br>
                      <a:r>
                        <a:rPr lang="en-US" sz="3200" dirty="0">
                          <a:latin typeface="+mj-lt"/>
                        </a:rPr>
                        <a:t>Following the pandemic, several studies led to the following findings: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latin typeface="+mj-lt"/>
                        </a:rPr>
                        <a:t>Social distancing reduced the prevalence of pediatric non-COVID-19 infections.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latin typeface="+mj-lt"/>
                        </a:rPr>
                        <a:t>Infants born in the first peek had significantly less respiratory morbidity in first year.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latin typeface="+mj-lt"/>
                        </a:rPr>
                        <a:t>Increased pediatric viral infections following the first and second lockdowns.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graphicFrame>
        <p:nvGraphicFramePr>
          <p:cNvPr id="36" name="Table 29">
            <a:extLst>
              <a:ext uri="{FF2B5EF4-FFF2-40B4-BE49-F238E27FC236}">
                <a16:creationId xmlns:a16="http://schemas.microsoft.com/office/drawing/2014/main" id="{B7C1B329-22CD-BFC1-156D-6264B8ED5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141626"/>
              </p:ext>
            </p:extLst>
          </p:nvPr>
        </p:nvGraphicFramePr>
        <p:xfrm>
          <a:off x="-2" y="9187259"/>
          <a:ext cx="14759780" cy="2234917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4759780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483077"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>
                          <a:latin typeface="+mj-lt"/>
                        </a:rPr>
                        <a:t>Research Objective</a:t>
                      </a:r>
                      <a:endParaRPr lang="he-IL" sz="3200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1655797">
                <a:tc>
                  <a:txBody>
                    <a:bodyPr/>
                    <a:lstStyle/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It was therefore a golden opportunity to assess the influence of a highly hygienic environment on atopic comorbidities in infants.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graphicFrame>
        <p:nvGraphicFramePr>
          <p:cNvPr id="37" name="Table 29">
            <a:extLst>
              <a:ext uri="{FF2B5EF4-FFF2-40B4-BE49-F238E27FC236}">
                <a16:creationId xmlns:a16="http://schemas.microsoft.com/office/drawing/2014/main" id="{5F827F28-C2F2-38B5-29FB-77D425C2B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814579"/>
              </p:ext>
            </p:extLst>
          </p:nvPr>
        </p:nvGraphicFramePr>
        <p:xfrm>
          <a:off x="15011670" y="4952526"/>
          <a:ext cx="14423929" cy="24976832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4423929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616459"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>
                          <a:latin typeface="+mj-lt"/>
                        </a:rPr>
                        <a:t>Results</a:t>
                      </a:r>
                      <a:endParaRPr lang="he-IL" sz="3200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24360373">
                <a:tc>
                  <a:txBody>
                    <a:bodyPr/>
                    <a:lstStyle/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graphicFrame>
        <p:nvGraphicFramePr>
          <p:cNvPr id="38" name="Table 29">
            <a:extLst>
              <a:ext uri="{FF2B5EF4-FFF2-40B4-BE49-F238E27FC236}">
                <a16:creationId xmlns:a16="http://schemas.microsoft.com/office/drawing/2014/main" id="{D427151E-66F0-FCB6-3D6D-D9E7DF69B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242090"/>
              </p:ext>
            </p:extLst>
          </p:nvPr>
        </p:nvGraphicFramePr>
        <p:xfrm>
          <a:off x="0" y="11422176"/>
          <a:ext cx="14759780" cy="1032076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4759780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795125">
                <a:tc>
                  <a:txBody>
                    <a:bodyPr/>
                    <a:lstStyle/>
                    <a:p>
                      <a:pPr marL="0" indent="0" algn="ctr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3200" dirty="0">
                          <a:latin typeface="+mj-lt"/>
                        </a:rPr>
                        <a:t>Data and its collection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8847325">
                <a:tc>
                  <a:txBody>
                    <a:bodyPr/>
                    <a:lstStyle/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Data was collected starting from November 2018. 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strike="noStrike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Experiment participants: Hebrew speaking parents from all sectors, close to due date with normal birth weight and no defects. 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strike="noStrike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At predetermined intervals, parents were sent questionnaires to collect data.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strike="noStrike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Characteristics of the babies, their families, and their environment were collected.</a:t>
                      </a:r>
                      <a:br>
                        <a:rPr lang="en-US" sz="3200" strike="noStrike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lang="en-US" sz="3200" strike="noStrike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Development of utopian diseases among babies was examined during experiment. </a:t>
                      </a:r>
                    </a:p>
                    <a:p>
                      <a:pPr marL="457200" marR="0" lvl="0" indent="-457200" algn="l" defTabSz="2951958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The babies were divided into 4 groups according to the date of birth and main landmarks during the pandemic.</a:t>
                      </a:r>
                      <a:endParaRPr lang="he-IL" sz="32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he-IL" sz="3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???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graphicFrame>
        <p:nvGraphicFramePr>
          <p:cNvPr id="41" name="Table 29">
            <a:extLst>
              <a:ext uri="{FF2B5EF4-FFF2-40B4-BE49-F238E27FC236}">
                <a16:creationId xmlns:a16="http://schemas.microsoft.com/office/drawing/2014/main" id="{87C34A28-1550-8A00-8213-E8C202962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480621"/>
              </p:ext>
            </p:extLst>
          </p:nvPr>
        </p:nvGraphicFramePr>
        <p:xfrm>
          <a:off x="-2" y="21648818"/>
          <a:ext cx="14759780" cy="1342389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4759780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algn="ctr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2800" dirty="0">
                          <a:latin typeface="+mj-lt"/>
                        </a:rPr>
                        <a:t>Experimental Design</a:t>
                      </a:r>
                      <a:endParaRPr lang="en-US" sz="28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12758537">
                <a:tc>
                  <a:txBody>
                    <a:bodyPr/>
                    <a:lstStyle/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Logistic Regression Model 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was used to test the effect of explanatory characteristics on the probability of having an atopic disease using birth date group as the categorical variable.</a:t>
                      </a: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28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28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28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28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j-lt"/>
                          <a:ea typeface="+mn-ea"/>
                          <a:cs typeface="+mn-cs"/>
                        </a:rPr>
                        <a:t>Generalized Additive Model: </a:t>
                      </a:r>
                      <a:r>
                        <a:rPr lang="en-US" sz="28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Gam model 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provides us with an alternative to dividing the birth date into groups, instead of the date of birth acting as a categorical variable we made it continuous (every day is a category). We used a non-linear combination of variables, which create a smooth function. By connecting these smooth functions, we examined how the probability of a baby getting a atopic disease changes: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graphicFrame>
        <p:nvGraphicFramePr>
          <p:cNvPr id="42" name="Table 29">
            <a:extLst>
              <a:ext uri="{FF2B5EF4-FFF2-40B4-BE49-F238E27FC236}">
                <a16:creationId xmlns:a16="http://schemas.microsoft.com/office/drawing/2014/main" id="{5F353C99-9559-5FFC-9840-C01B90960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356627"/>
              </p:ext>
            </p:extLst>
          </p:nvPr>
        </p:nvGraphicFramePr>
        <p:xfrm>
          <a:off x="15095634" y="29929358"/>
          <a:ext cx="14423929" cy="4594837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4423929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679788"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>
                          <a:latin typeface="+mj-lt"/>
                        </a:rPr>
                        <a:t>Conclusions</a:t>
                      </a:r>
                      <a:endParaRPr lang="he-IL" sz="3200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3915049">
                <a:tc>
                  <a:txBody>
                    <a:bodyPr/>
                    <a:lstStyle/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2ED1D7-E996-EF69-829B-593F4BE2D5F1}"/>
                  </a:ext>
                </a:extLst>
              </p:cNvPr>
              <p:cNvSpPr txBox="1"/>
              <p:nvPr/>
            </p:nvSpPr>
            <p:spPr>
              <a:xfrm>
                <a:off x="2853834" y="17992750"/>
                <a:ext cx="12409726" cy="17810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0" smtClean="0">
                          <a:latin typeface="Cambria Math" panose="02040503050406030204" pitchFamily="18" charset="0"/>
                        </a:rPr>
                        <m:t>covid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i="0">
                          <a:latin typeface="Cambria Math" panose="02040503050406030204" pitchFamily="18" charset="0"/>
                        </a:rPr>
                        <m:t>group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Birth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date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 &lt;</m:t>
                              </m:r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March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2019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March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2019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Birth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date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&lt; </m:t>
                              </m:r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March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2019</m:t>
                              </m:r>
                            </m:e>
                            <m:e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March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2019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Birth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date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Feb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2021</m:t>
                              </m:r>
                            </m:e>
                            <m:e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Birth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date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≥ </m:t>
                              </m:r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Feb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2021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2ED1D7-E996-EF69-829B-593F4BE2D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834" y="17992750"/>
                <a:ext cx="12409726" cy="1781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A picture containing text, diagram, plot, line&#10;&#10;Description automatically generated">
            <a:extLst>
              <a:ext uri="{FF2B5EF4-FFF2-40B4-BE49-F238E27FC236}">
                <a16:creationId xmlns:a16="http://schemas.microsoft.com/office/drawing/2014/main" id="{64B92B50-C75F-DFD6-5C24-3116D80DA9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6310" y="6007816"/>
            <a:ext cx="9144000" cy="5486400"/>
          </a:xfrm>
          <a:prstGeom prst="rect">
            <a:avLst/>
          </a:prstGeom>
        </p:spPr>
      </p:pic>
      <p:pic>
        <p:nvPicPr>
          <p:cNvPr id="14" name="Picture 13" descr="A picture containing text, line, plot, diagram&#10;&#10;Description automatically generated">
            <a:extLst>
              <a:ext uri="{FF2B5EF4-FFF2-40B4-BE49-F238E27FC236}">
                <a16:creationId xmlns:a16="http://schemas.microsoft.com/office/drawing/2014/main" id="{76C44484-5FED-B635-14D0-FFCBD25AFD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8310" y="18595162"/>
            <a:ext cx="9144000" cy="5486400"/>
          </a:xfrm>
          <a:prstGeom prst="rect">
            <a:avLst/>
          </a:prstGeom>
        </p:spPr>
      </p:pic>
      <p:pic>
        <p:nvPicPr>
          <p:cNvPr id="19" name="Picture 18" descr="A picture containing text, diagram, plot, line&#10;&#10;Description automatically generated">
            <a:extLst>
              <a:ext uri="{FF2B5EF4-FFF2-40B4-BE49-F238E27FC236}">
                <a16:creationId xmlns:a16="http://schemas.microsoft.com/office/drawing/2014/main" id="{1D90C954-C4BF-FD27-0BD1-0C1E40F43C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6310" y="11871118"/>
            <a:ext cx="9144000" cy="5486400"/>
          </a:xfrm>
          <a:prstGeom prst="rect">
            <a:avLst/>
          </a:prstGeom>
        </p:spPr>
      </p:pic>
      <p:pic>
        <p:nvPicPr>
          <p:cNvPr id="21" name="Picture 20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59BA1690-E80A-9442-54D3-7167D9B609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8310" y="24202027"/>
            <a:ext cx="9144000" cy="5486400"/>
          </a:xfrm>
          <a:prstGeom prst="rect">
            <a:avLst/>
          </a:prstGeom>
        </p:spPr>
      </p:pic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1C7C5583-4E92-42BA-CDC5-332F860C9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839691"/>
              </p:ext>
            </p:extLst>
          </p:nvPr>
        </p:nvGraphicFramePr>
        <p:xfrm>
          <a:off x="-7521012" y="17584325"/>
          <a:ext cx="6832600" cy="2597849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118870">
                  <a:extLst>
                    <a:ext uri="{9D8B030D-6E8A-4147-A177-3AD203B41FA5}">
                      <a16:colId xmlns:a16="http://schemas.microsoft.com/office/drawing/2014/main" val="694928811"/>
                    </a:ext>
                  </a:extLst>
                </a:gridCol>
                <a:gridCol w="2856865">
                  <a:extLst>
                    <a:ext uri="{9D8B030D-6E8A-4147-A177-3AD203B41FA5}">
                      <a16:colId xmlns:a16="http://schemas.microsoft.com/office/drawing/2014/main" val="3035277709"/>
                    </a:ext>
                  </a:extLst>
                </a:gridCol>
                <a:gridCol w="2856865">
                  <a:extLst>
                    <a:ext uri="{9D8B030D-6E8A-4147-A177-3AD203B41FA5}">
                      <a16:colId xmlns:a16="http://schemas.microsoft.com/office/drawing/2014/main" val="2707887154"/>
                    </a:ext>
                  </a:extLst>
                </a:gridCol>
              </a:tblGrid>
              <a:tr h="904685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Group</a:t>
                      </a:r>
                      <a:endParaRPr lang="en-US" sz="2800" kern="1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First-year </a:t>
                      </a:r>
                      <a:br>
                        <a:rPr lang="en-US" sz="28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a:br>
                      <a:r>
                        <a:rPr lang="en-US" sz="28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sickness rate (%)</a:t>
                      </a:r>
                      <a:endParaRPr lang="en-US" sz="2800" kern="1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Second-year </a:t>
                      </a:r>
                      <a:br>
                        <a:rPr lang="en-US" sz="28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a:br>
                      <a:r>
                        <a:rPr lang="en-US" sz="28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sickness rate (%)</a:t>
                      </a:r>
                      <a:endParaRPr lang="en-US" sz="2800" kern="1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09120744"/>
                  </a:ext>
                </a:extLst>
              </a:tr>
              <a:tr h="416839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sz="2800" kern="1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77</a:t>
                      </a:r>
                      <a:endParaRPr lang="en-US" sz="2800" kern="1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52</a:t>
                      </a:r>
                      <a:endParaRPr lang="en-US" sz="2800" kern="1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4544607"/>
                  </a:ext>
                </a:extLst>
              </a:tr>
              <a:tr h="416839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en-US" sz="2800" kern="1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56</a:t>
                      </a:r>
                      <a:endParaRPr lang="en-US" sz="2800" kern="1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59</a:t>
                      </a:r>
                      <a:endParaRPr lang="en-US" sz="2800" kern="1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45208140"/>
                  </a:ext>
                </a:extLst>
              </a:tr>
              <a:tr h="416839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  <a:endParaRPr lang="en-US" sz="2800" kern="1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71</a:t>
                      </a:r>
                      <a:endParaRPr lang="en-US" sz="2800" kern="1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68</a:t>
                      </a:r>
                      <a:endParaRPr lang="en-US" sz="2800" kern="1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99792934"/>
                  </a:ext>
                </a:extLst>
              </a:tr>
              <a:tr h="416839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  <a:endParaRPr lang="en-US" sz="2800" kern="1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78</a:t>
                      </a:r>
                      <a:endParaRPr lang="en-US" sz="2800" kern="1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68</a:t>
                      </a:r>
                      <a:endParaRPr lang="en-US" sz="2800" kern="1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90511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0118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9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text, lighthouse, screenshot, design&#10;&#10;Description automatically generated">
            <a:extLst>
              <a:ext uri="{FF2B5EF4-FFF2-40B4-BE49-F238E27FC236}">
                <a16:creationId xmlns:a16="http://schemas.microsoft.com/office/drawing/2014/main" id="{F548D39D-7CE9-BDAA-44D3-ABF53A3C1CC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28" y="228483"/>
            <a:ext cx="2704641" cy="43396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98B7141-C41B-A5BE-701F-B9FA0C4CCF41}"/>
              </a:ext>
            </a:extLst>
          </p:cNvPr>
          <p:cNvSpPr txBox="1"/>
          <p:nvPr/>
        </p:nvSpPr>
        <p:spPr>
          <a:xfrm>
            <a:off x="2362200" y="235974"/>
            <a:ext cx="26810111" cy="43396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7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The Golden opportunity</a:t>
            </a:r>
            <a:br>
              <a:rPr lang="en-US" sz="7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</a:br>
            <a:r>
              <a:rPr lang="en-US" sz="72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Examining the effect of hygiene theory on utopian diseases in newborns</a:t>
            </a:r>
          </a:p>
          <a:p>
            <a:pPr algn="ctr"/>
            <a:br>
              <a:rPr lang="en-US" sz="4400" dirty="0">
                <a:solidFill>
                  <a:schemeClr val="accent1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</a:br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Shahar Shalom, Eden Anavim, Merav Pervil | Faculty Instructor: Prof. Micha Mandel</a:t>
            </a:r>
          </a:p>
          <a:p>
            <a:pPr algn="ctr"/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Counselee: Prof. Idit Lachover-Roth, Allergy &amp; Clinical Immunology Unit, Meir Medical Center, Israel</a:t>
            </a:r>
            <a:endParaRPr lang="he-IL" sz="4400" dirty="0">
              <a:solidFill>
                <a:schemeClr val="accent1">
                  <a:lumMod val="7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E341BC-0408-73A7-ABEE-9364FC3EFFC0}"/>
              </a:ext>
            </a:extLst>
          </p:cNvPr>
          <p:cNvCxnSpPr/>
          <p:nvPr/>
        </p:nvCxnSpPr>
        <p:spPr>
          <a:xfrm flipV="1">
            <a:off x="497914" y="4630517"/>
            <a:ext cx="28674396" cy="7491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Table 29">
            <a:extLst>
              <a:ext uri="{FF2B5EF4-FFF2-40B4-BE49-F238E27FC236}">
                <a16:creationId xmlns:a16="http://schemas.microsoft.com/office/drawing/2014/main" id="{632DFCB4-1B29-05AE-D500-EF466CED6387}"/>
              </a:ext>
            </a:extLst>
          </p:cNvPr>
          <p:cNvGraphicFramePr>
            <a:graphicFrameLocks noGrp="1"/>
          </p:cNvGraphicFramePr>
          <p:nvPr/>
        </p:nvGraphicFramePr>
        <p:xfrm>
          <a:off x="-1" y="4952526"/>
          <a:ext cx="14759781" cy="4252595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4759781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>
                          <a:latin typeface="+mj-lt"/>
                        </a:rPr>
                        <a:t>Background</a:t>
                      </a:r>
                      <a:endParaRPr lang="he-IL" sz="3200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1984992">
                <a:tc>
                  <a:txBody>
                    <a:bodyPr/>
                    <a:lstStyle/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3200" dirty="0">
                          <a:latin typeface="+mj-lt"/>
                        </a:rPr>
                        <a:t>COVID-19 had increased hygiene awareness. </a:t>
                      </a:r>
                      <a:br>
                        <a:rPr lang="en-US" sz="3200" dirty="0">
                          <a:latin typeface="+mj-lt"/>
                        </a:rPr>
                      </a:br>
                      <a:r>
                        <a:rPr lang="en-US" sz="3200" dirty="0">
                          <a:latin typeface="+mj-lt"/>
                        </a:rPr>
                        <a:t>Following the pandemic, several studies led to the following findings: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latin typeface="+mj-lt"/>
                        </a:rPr>
                        <a:t>Social distancing reduced the prevalence of pediatric non-COVID-19 infections.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latin typeface="+mj-lt"/>
                        </a:rPr>
                        <a:t>Infants born in the first peek had significantly less respiratory morbidity in first year.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latin typeface="+mj-lt"/>
                        </a:rPr>
                        <a:t>Increased pediatric viral infections following the first and second lockdowns.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graphicFrame>
        <p:nvGraphicFramePr>
          <p:cNvPr id="36" name="Table 29">
            <a:extLst>
              <a:ext uri="{FF2B5EF4-FFF2-40B4-BE49-F238E27FC236}">
                <a16:creationId xmlns:a16="http://schemas.microsoft.com/office/drawing/2014/main" id="{B7C1B329-22CD-BFC1-156D-6264B8ED551F}"/>
              </a:ext>
            </a:extLst>
          </p:cNvPr>
          <p:cNvGraphicFramePr>
            <a:graphicFrameLocks noGrp="1"/>
          </p:cNvGraphicFramePr>
          <p:nvPr/>
        </p:nvGraphicFramePr>
        <p:xfrm>
          <a:off x="-2" y="9187259"/>
          <a:ext cx="14759780" cy="2234917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4759780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483077"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>
                          <a:latin typeface="+mj-lt"/>
                        </a:rPr>
                        <a:t>Research Objective</a:t>
                      </a:r>
                      <a:endParaRPr lang="he-IL" sz="3200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1655797">
                <a:tc>
                  <a:txBody>
                    <a:bodyPr/>
                    <a:lstStyle/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It was therefore a golden opportunity to assess the influence of a highly hygienic environment on atopic comorbidities in infants.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graphicFrame>
        <p:nvGraphicFramePr>
          <p:cNvPr id="37" name="Table 29">
            <a:extLst>
              <a:ext uri="{FF2B5EF4-FFF2-40B4-BE49-F238E27FC236}">
                <a16:creationId xmlns:a16="http://schemas.microsoft.com/office/drawing/2014/main" id="{5F827F28-C2F2-38B5-29FB-77D425C2B5E8}"/>
              </a:ext>
            </a:extLst>
          </p:cNvPr>
          <p:cNvGraphicFramePr>
            <a:graphicFrameLocks noGrp="1"/>
          </p:cNvGraphicFramePr>
          <p:nvPr/>
        </p:nvGraphicFramePr>
        <p:xfrm>
          <a:off x="15011670" y="4952526"/>
          <a:ext cx="14423929" cy="24976832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4423929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616459"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>
                          <a:latin typeface="+mj-lt"/>
                        </a:rPr>
                        <a:t>Results</a:t>
                      </a:r>
                      <a:endParaRPr lang="he-IL" sz="3200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24360373">
                <a:tc>
                  <a:txBody>
                    <a:bodyPr/>
                    <a:lstStyle/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graphicFrame>
        <p:nvGraphicFramePr>
          <p:cNvPr id="38" name="Table 29">
            <a:extLst>
              <a:ext uri="{FF2B5EF4-FFF2-40B4-BE49-F238E27FC236}">
                <a16:creationId xmlns:a16="http://schemas.microsoft.com/office/drawing/2014/main" id="{D427151E-66F0-FCB6-3D6D-D9E7DF69BFDA}"/>
              </a:ext>
            </a:extLst>
          </p:cNvPr>
          <p:cNvGraphicFramePr>
            <a:graphicFrameLocks noGrp="1"/>
          </p:cNvGraphicFramePr>
          <p:nvPr/>
        </p:nvGraphicFramePr>
        <p:xfrm>
          <a:off x="0" y="11422176"/>
          <a:ext cx="14759780" cy="1032076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4759780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795125">
                <a:tc>
                  <a:txBody>
                    <a:bodyPr/>
                    <a:lstStyle/>
                    <a:p>
                      <a:pPr marL="0" indent="0" algn="ctr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3200" dirty="0">
                          <a:latin typeface="+mj-lt"/>
                        </a:rPr>
                        <a:t>Data and its collection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8847325">
                <a:tc>
                  <a:txBody>
                    <a:bodyPr/>
                    <a:lstStyle/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Data was collected starting from November 2018. 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strike="noStrike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Experiment participants: Hebrew speaking parents from all sectors, close to due date with normal birth weight and no defects. 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strike="noStrike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At predetermined intervals, parents were sent questionnaires to collect data.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strike="noStrike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Characteristics of the babies, their families, and their environment were collected.</a:t>
                      </a:r>
                      <a:br>
                        <a:rPr lang="en-US" sz="3200" strike="noStrike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lang="en-US" sz="3200" strike="noStrike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Development of utopian diseases among babies was examined during experiment. </a:t>
                      </a:r>
                    </a:p>
                    <a:p>
                      <a:pPr marL="457200" marR="0" lvl="0" indent="-457200" algn="l" defTabSz="2951958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The babies were divided into 4 groups according to the date of birth and main landmarks during the pandemic.</a:t>
                      </a:r>
                      <a:endParaRPr lang="he-IL" sz="32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he-IL" sz="3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???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graphicFrame>
        <p:nvGraphicFramePr>
          <p:cNvPr id="41" name="Table 29">
            <a:extLst>
              <a:ext uri="{FF2B5EF4-FFF2-40B4-BE49-F238E27FC236}">
                <a16:creationId xmlns:a16="http://schemas.microsoft.com/office/drawing/2014/main" id="{87C34A28-1550-8A00-8213-E8C2029623E4}"/>
              </a:ext>
            </a:extLst>
          </p:cNvPr>
          <p:cNvGraphicFramePr>
            <a:graphicFrameLocks noGrp="1"/>
          </p:cNvGraphicFramePr>
          <p:nvPr/>
        </p:nvGraphicFramePr>
        <p:xfrm>
          <a:off x="-2" y="21100305"/>
          <a:ext cx="14759780" cy="1342389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4759780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388095">
                <a:tc>
                  <a:txBody>
                    <a:bodyPr/>
                    <a:lstStyle/>
                    <a:p>
                      <a:pPr marL="0" indent="0" algn="ctr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2800" dirty="0">
                          <a:latin typeface="+mj-lt"/>
                        </a:rPr>
                        <a:t>Experimental Design</a:t>
                      </a:r>
                      <a:endParaRPr lang="en-US" sz="28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12758537">
                <a:tc>
                  <a:txBody>
                    <a:bodyPr/>
                    <a:lstStyle/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Logistic Regression Model 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was used to test the effect of explanatory characteristics on the probability of having an atopic disease using birth date group as the categorical variable.</a:t>
                      </a: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28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28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28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28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j-lt"/>
                          <a:ea typeface="+mn-ea"/>
                          <a:cs typeface="+mn-cs"/>
                        </a:rPr>
                        <a:t>Generalized Additive Model: </a:t>
                      </a:r>
                      <a:r>
                        <a:rPr lang="en-US" sz="28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Gam model 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provides us with an alternative to dividing the birth date into groups, instead of the date of birth acting as a categorical variable we made it continuous (every day is a category). We used a non-linear combination of variables, which create a smooth function. By connecting these smooth functions, we examined how the probability of a baby getting a atopic disease changes: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graphicFrame>
        <p:nvGraphicFramePr>
          <p:cNvPr id="42" name="Table 29">
            <a:extLst>
              <a:ext uri="{FF2B5EF4-FFF2-40B4-BE49-F238E27FC236}">
                <a16:creationId xmlns:a16="http://schemas.microsoft.com/office/drawing/2014/main" id="{5F353C99-9559-5FFC-9840-C01B90960996}"/>
              </a:ext>
            </a:extLst>
          </p:cNvPr>
          <p:cNvGraphicFramePr>
            <a:graphicFrameLocks noGrp="1"/>
          </p:cNvGraphicFramePr>
          <p:nvPr/>
        </p:nvGraphicFramePr>
        <p:xfrm>
          <a:off x="15095634" y="29929358"/>
          <a:ext cx="14423929" cy="4594837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4423929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679788"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>
                          <a:latin typeface="+mj-lt"/>
                        </a:rPr>
                        <a:t>Conclusions</a:t>
                      </a:r>
                      <a:endParaRPr lang="he-IL" sz="3200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3915049">
                <a:tc>
                  <a:txBody>
                    <a:bodyPr/>
                    <a:lstStyle/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2ED1D7-E996-EF69-829B-593F4BE2D5F1}"/>
                  </a:ext>
                </a:extLst>
              </p:cNvPr>
              <p:cNvSpPr txBox="1"/>
              <p:nvPr/>
            </p:nvSpPr>
            <p:spPr>
              <a:xfrm>
                <a:off x="2853834" y="17992750"/>
                <a:ext cx="12409726" cy="17810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0" smtClean="0">
                          <a:latin typeface="Cambria Math" panose="02040503050406030204" pitchFamily="18" charset="0"/>
                        </a:rPr>
                        <m:t>covid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i="0">
                          <a:latin typeface="Cambria Math" panose="02040503050406030204" pitchFamily="18" charset="0"/>
                        </a:rPr>
                        <m:t>group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Birth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date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 &lt;</m:t>
                              </m:r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March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2019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March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2019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Birth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date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&lt; </m:t>
                              </m:r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March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2019</m:t>
                              </m:r>
                            </m:e>
                            <m:e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March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2019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Birth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date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Feb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2021</m:t>
                              </m:r>
                            </m:e>
                            <m:e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Birth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date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≥ </m:t>
                              </m:r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Feb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2021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2ED1D7-E996-EF69-829B-593F4BE2D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834" y="17992750"/>
                <a:ext cx="12409726" cy="1781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A picture containing text, diagram, plot, line&#10;&#10;Description automatically generated">
            <a:extLst>
              <a:ext uri="{FF2B5EF4-FFF2-40B4-BE49-F238E27FC236}">
                <a16:creationId xmlns:a16="http://schemas.microsoft.com/office/drawing/2014/main" id="{64B92B50-C75F-DFD6-5C24-3116D80DA9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6310" y="6007816"/>
            <a:ext cx="9144000" cy="5486400"/>
          </a:xfrm>
          <a:prstGeom prst="rect">
            <a:avLst/>
          </a:prstGeom>
        </p:spPr>
      </p:pic>
      <p:pic>
        <p:nvPicPr>
          <p:cNvPr id="14" name="Picture 13" descr="A picture containing text, line, plot, diagram&#10;&#10;Description automatically generated">
            <a:extLst>
              <a:ext uri="{FF2B5EF4-FFF2-40B4-BE49-F238E27FC236}">
                <a16:creationId xmlns:a16="http://schemas.microsoft.com/office/drawing/2014/main" id="{76C44484-5FED-B635-14D0-FFCBD25AFD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8310" y="18595162"/>
            <a:ext cx="9144000" cy="5486400"/>
          </a:xfrm>
          <a:prstGeom prst="rect">
            <a:avLst/>
          </a:prstGeom>
        </p:spPr>
      </p:pic>
      <p:pic>
        <p:nvPicPr>
          <p:cNvPr id="19" name="Picture 18" descr="A picture containing text, diagram, plot, line&#10;&#10;Description automatically generated">
            <a:extLst>
              <a:ext uri="{FF2B5EF4-FFF2-40B4-BE49-F238E27FC236}">
                <a16:creationId xmlns:a16="http://schemas.microsoft.com/office/drawing/2014/main" id="{1D90C954-C4BF-FD27-0BD1-0C1E40F43C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6310" y="11871118"/>
            <a:ext cx="9144000" cy="5486400"/>
          </a:xfrm>
          <a:prstGeom prst="rect">
            <a:avLst/>
          </a:prstGeom>
        </p:spPr>
      </p:pic>
      <p:pic>
        <p:nvPicPr>
          <p:cNvPr id="21" name="Picture 20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59BA1690-E80A-9442-54D3-7167D9B609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8310" y="24202027"/>
            <a:ext cx="9144000" cy="5486400"/>
          </a:xfrm>
          <a:prstGeom prst="rect">
            <a:avLst/>
          </a:prstGeom>
        </p:spPr>
      </p:pic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1C7C5583-4E92-42BA-CDC5-332F860C9B86}"/>
              </a:ext>
            </a:extLst>
          </p:cNvPr>
          <p:cNvGraphicFramePr>
            <a:graphicFrameLocks noGrp="1"/>
          </p:cNvGraphicFramePr>
          <p:nvPr/>
        </p:nvGraphicFramePr>
        <p:xfrm>
          <a:off x="-7682015" y="17440942"/>
          <a:ext cx="6832600" cy="2597849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118870">
                  <a:extLst>
                    <a:ext uri="{9D8B030D-6E8A-4147-A177-3AD203B41FA5}">
                      <a16:colId xmlns:a16="http://schemas.microsoft.com/office/drawing/2014/main" val="694928811"/>
                    </a:ext>
                  </a:extLst>
                </a:gridCol>
                <a:gridCol w="2856865">
                  <a:extLst>
                    <a:ext uri="{9D8B030D-6E8A-4147-A177-3AD203B41FA5}">
                      <a16:colId xmlns:a16="http://schemas.microsoft.com/office/drawing/2014/main" val="3035277709"/>
                    </a:ext>
                  </a:extLst>
                </a:gridCol>
                <a:gridCol w="2856865">
                  <a:extLst>
                    <a:ext uri="{9D8B030D-6E8A-4147-A177-3AD203B41FA5}">
                      <a16:colId xmlns:a16="http://schemas.microsoft.com/office/drawing/2014/main" val="2707887154"/>
                    </a:ext>
                  </a:extLst>
                </a:gridCol>
              </a:tblGrid>
              <a:tr h="904685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Group</a:t>
                      </a:r>
                      <a:endParaRPr lang="en-US" sz="2800" kern="1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First-year </a:t>
                      </a:r>
                      <a:br>
                        <a:rPr lang="en-US" sz="28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a:br>
                      <a:r>
                        <a:rPr lang="en-US" sz="28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sickness rate (%)</a:t>
                      </a:r>
                      <a:endParaRPr lang="en-US" sz="2800" kern="1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Second-year </a:t>
                      </a:r>
                      <a:br>
                        <a:rPr lang="en-US" sz="28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a:br>
                      <a:r>
                        <a:rPr lang="en-US" sz="28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sickness rate (%)</a:t>
                      </a:r>
                      <a:endParaRPr lang="en-US" sz="2800" kern="1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09120744"/>
                  </a:ext>
                </a:extLst>
              </a:tr>
              <a:tr h="416839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sz="2800" kern="1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77</a:t>
                      </a:r>
                      <a:endParaRPr lang="en-US" sz="2800" kern="1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52</a:t>
                      </a:r>
                      <a:endParaRPr lang="en-US" sz="2800" kern="1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4544607"/>
                  </a:ext>
                </a:extLst>
              </a:tr>
              <a:tr h="416839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en-US" sz="2800" kern="1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56</a:t>
                      </a:r>
                      <a:endParaRPr lang="en-US" sz="2800" kern="1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59</a:t>
                      </a:r>
                      <a:endParaRPr lang="en-US" sz="2800" kern="1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45208140"/>
                  </a:ext>
                </a:extLst>
              </a:tr>
              <a:tr h="416839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  <a:endParaRPr lang="en-US" sz="2800" kern="1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71</a:t>
                      </a:r>
                      <a:endParaRPr lang="en-US" sz="2800" kern="1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68</a:t>
                      </a:r>
                      <a:endParaRPr lang="en-US" sz="2800" kern="1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99792934"/>
                  </a:ext>
                </a:extLst>
              </a:tr>
              <a:tr h="416839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  <a:endParaRPr lang="en-US" sz="2800" kern="1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78</a:t>
                      </a:r>
                      <a:endParaRPr lang="en-US" sz="2800" kern="1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68</a:t>
                      </a:r>
                      <a:endParaRPr lang="en-US" sz="2800" kern="1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90511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761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475</TotalTime>
  <Words>714</Words>
  <Application>Microsoft Office PowerPoint</Application>
  <PresentationFormat>Custom</PresentationFormat>
  <Paragraphs>124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Merav Pervil</dc:creator>
  <cp:lastModifiedBy>Shahar Shalom</cp:lastModifiedBy>
  <cp:revision>2</cp:revision>
  <dcterms:created xsi:type="dcterms:W3CDTF">2023-06-04T15:30:14Z</dcterms:created>
  <dcterms:modified xsi:type="dcterms:W3CDTF">2023-06-06T12:33:23Z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5943423-0614-406f-8d5e-6a42b298e941_Enabled">
    <vt:lpwstr>true</vt:lpwstr>
  </property>
  <property fmtid="{D5CDD505-2E9C-101B-9397-08002B2CF9AE}" pid="3" name="MSIP_Label_45943423-0614-406f-8d5e-6a42b298e941_SetDate">
    <vt:lpwstr>2023-06-05T14:42:38Z</vt:lpwstr>
  </property>
  <property fmtid="{D5CDD505-2E9C-101B-9397-08002B2CF9AE}" pid="4" name="MSIP_Label_45943423-0614-406f-8d5e-6a42b298e941_Method">
    <vt:lpwstr>Standard</vt:lpwstr>
  </property>
  <property fmtid="{D5CDD505-2E9C-101B-9397-08002B2CF9AE}" pid="5" name="MSIP_Label_45943423-0614-406f-8d5e-6a42b298e941_Name">
    <vt:lpwstr>Internal</vt:lpwstr>
  </property>
  <property fmtid="{D5CDD505-2E9C-101B-9397-08002B2CF9AE}" pid="6" name="MSIP_Label_45943423-0614-406f-8d5e-6a42b298e941_SiteId">
    <vt:lpwstr>02f22272-3538-4a5f-ae4e-64cd13d9890e</vt:lpwstr>
  </property>
  <property fmtid="{D5CDD505-2E9C-101B-9397-08002B2CF9AE}" pid="7" name="MSIP_Label_45943423-0614-406f-8d5e-6a42b298e941_ActionId">
    <vt:lpwstr>94608933-ff3a-49f7-90e0-683fa5bdf4b4</vt:lpwstr>
  </property>
  <property fmtid="{D5CDD505-2E9C-101B-9397-08002B2CF9AE}" pid="8" name="MSIP_Label_45943423-0614-406f-8d5e-6a42b298e941_ContentBits">
    <vt:lpwstr>0</vt:lpwstr>
  </property>
</Properties>
</file>