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29519563" cy="345598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m" initials="m" lastIdx="10" clrIdx="0">
    <p:extLst>
      <p:ext uri="{19B8F6BF-5375-455C-9EA6-DF929625EA0E}">
        <p15:presenceInfo xmlns:p15="http://schemas.microsoft.com/office/powerpoint/2012/main" userId="ac3c621c049bf6f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E9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059" autoAdjust="0"/>
    <p:restoredTop sz="94660"/>
  </p:normalViewPr>
  <p:slideViewPr>
    <p:cSldViewPr snapToGrid="0">
      <p:cViewPr>
        <p:scale>
          <a:sx n="30" d="100"/>
          <a:sy n="30" d="100"/>
        </p:scale>
        <p:origin x="716" y="-1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CFC00A23-1BFE-4A7E-A521-7B2182A093B7}" type="datetimeFigureOut">
              <a:rPr lang="he-IL" smtClean="0"/>
              <a:t>כ"ט/סיון/תשפ"ג</a:t>
            </a:fld>
            <a:endParaRPr lang="he-IL"/>
          </a:p>
        </p:txBody>
      </p:sp>
      <p:sp>
        <p:nvSpPr>
          <p:cNvPr id="4" name="Slide Image Placeholder 3"/>
          <p:cNvSpPr>
            <a:spLocks noGrp="1" noRot="1" noChangeAspect="1"/>
          </p:cNvSpPr>
          <p:nvPr>
            <p:ph type="sldImg" idx="2"/>
          </p:nvPr>
        </p:nvSpPr>
        <p:spPr>
          <a:xfrm>
            <a:off x="2111375" y="1143000"/>
            <a:ext cx="263525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ED6595CE-32AA-40D7-8820-AAE63640D646}" type="slidenum">
              <a:rPr lang="he-IL" smtClean="0"/>
              <a:t>‹#›</a:t>
            </a:fld>
            <a:endParaRPr lang="he-IL"/>
          </a:p>
        </p:txBody>
      </p:sp>
    </p:spTree>
    <p:extLst>
      <p:ext uri="{BB962C8B-B14F-4D97-AF65-F5344CB8AC3E}">
        <p14:creationId xmlns:p14="http://schemas.microsoft.com/office/powerpoint/2010/main" val="1023747699"/>
      </p:ext>
    </p:extLst>
  </p:cSld>
  <p:clrMap bg1="lt1" tx1="dk1" bg2="lt2" tx2="dk2" accent1="accent1" accent2="accent2" accent3="accent3" accent4="accent4" accent5="accent5" accent6="accent6" hlink="hlink" folHlink="folHlink"/>
  <p:notesStyle>
    <a:lvl1pPr marL="0" algn="l" defTabSz="3075767" rtl="0" eaLnBrk="1" latinLnBrk="0" hangingPunct="1">
      <a:defRPr sz="4036" kern="1200">
        <a:solidFill>
          <a:schemeClr val="tx1"/>
        </a:solidFill>
        <a:latin typeface="+mn-lt"/>
        <a:ea typeface="+mn-ea"/>
        <a:cs typeface="+mn-cs"/>
      </a:defRPr>
    </a:lvl1pPr>
    <a:lvl2pPr marL="1537884" algn="l" defTabSz="3075767" rtl="0" eaLnBrk="1" latinLnBrk="0" hangingPunct="1">
      <a:defRPr sz="4036" kern="1200">
        <a:solidFill>
          <a:schemeClr val="tx1"/>
        </a:solidFill>
        <a:latin typeface="+mn-lt"/>
        <a:ea typeface="+mn-ea"/>
        <a:cs typeface="+mn-cs"/>
      </a:defRPr>
    </a:lvl2pPr>
    <a:lvl3pPr marL="3075767" algn="l" defTabSz="3075767" rtl="0" eaLnBrk="1" latinLnBrk="0" hangingPunct="1">
      <a:defRPr sz="4036" kern="1200">
        <a:solidFill>
          <a:schemeClr val="tx1"/>
        </a:solidFill>
        <a:latin typeface="+mn-lt"/>
        <a:ea typeface="+mn-ea"/>
        <a:cs typeface="+mn-cs"/>
      </a:defRPr>
    </a:lvl3pPr>
    <a:lvl4pPr marL="4613651" algn="l" defTabSz="3075767" rtl="0" eaLnBrk="1" latinLnBrk="0" hangingPunct="1">
      <a:defRPr sz="4036" kern="1200">
        <a:solidFill>
          <a:schemeClr val="tx1"/>
        </a:solidFill>
        <a:latin typeface="+mn-lt"/>
        <a:ea typeface="+mn-ea"/>
        <a:cs typeface="+mn-cs"/>
      </a:defRPr>
    </a:lvl4pPr>
    <a:lvl5pPr marL="6151535" algn="l" defTabSz="3075767" rtl="0" eaLnBrk="1" latinLnBrk="0" hangingPunct="1">
      <a:defRPr sz="4036" kern="1200">
        <a:solidFill>
          <a:schemeClr val="tx1"/>
        </a:solidFill>
        <a:latin typeface="+mn-lt"/>
        <a:ea typeface="+mn-ea"/>
        <a:cs typeface="+mn-cs"/>
      </a:defRPr>
    </a:lvl5pPr>
    <a:lvl6pPr marL="7689418" algn="l" defTabSz="3075767" rtl="0" eaLnBrk="1" latinLnBrk="0" hangingPunct="1">
      <a:defRPr sz="4036" kern="1200">
        <a:solidFill>
          <a:schemeClr val="tx1"/>
        </a:solidFill>
        <a:latin typeface="+mn-lt"/>
        <a:ea typeface="+mn-ea"/>
        <a:cs typeface="+mn-cs"/>
      </a:defRPr>
    </a:lvl6pPr>
    <a:lvl7pPr marL="9227302" algn="l" defTabSz="3075767" rtl="0" eaLnBrk="1" latinLnBrk="0" hangingPunct="1">
      <a:defRPr sz="4036" kern="1200">
        <a:solidFill>
          <a:schemeClr val="tx1"/>
        </a:solidFill>
        <a:latin typeface="+mn-lt"/>
        <a:ea typeface="+mn-ea"/>
        <a:cs typeface="+mn-cs"/>
      </a:defRPr>
    </a:lvl7pPr>
    <a:lvl8pPr marL="10765185" algn="l" defTabSz="3075767" rtl="0" eaLnBrk="1" latinLnBrk="0" hangingPunct="1">
      <a:defRPr sz="4036" kern="1200">
        <a:solidFill>
          <a:schemeClr val="tx1"/>
        </a:solidFill>
        <a:latin typeface="+mn-lt"/>
        <a:ea typeface="+mn-ea"/>
        <a:cs typeface="+mn-cs"/>
      </a:defRPr>
    </a:lvl8pPr>
    <a:lvl9pPr marL="12303069" algn="l" defTabSz="3075767" rtl="0" eaLnBrk="1" latinLnBrk="0" hangingPunct="1">
      <a:defRPr sz="403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13967" y="5655982"/>
            <a:ext cx="25091629" cy="12031956"/>
          </a:xfrm>
        </p:spPr>
        <p:txBody>
          <a:bodyPr anchor="b"/>
          <a:lstStyle>
            <a:lvl1pPr algn="ctr">
              <a:defRPr sz="19370"/>
            </a:lvl1pPr>
          </a:lstStyle>
          <a:p>
            <a:r>
              <a:rPr lang="en-US"/>
              <a:t>Click to edit Master title style</a:t>
            </a:r>
            <a:endParaRPr lang="en-US" dirty="0"/>
          </a:p>
        </p:txBody>
      </p:sp>
      <p:sp>
        <p:nvSpPr>
          <p:cNvPr id="3" name="Subtitle 2"/>
          <p:cNvSpPr>
            <a:spLocks noGrp="1"/>
          </p:cNvSpPr>
          <p:nvPr>
            <p:ph type="subTitle" idx="1"/>
          </p:nvPr>
        </p:nvSpPr>
        <p:spPr>
          <a:xfrm>
            <a:off x="3689946" y="18151937"/>
            <a:ext cx="22139672" cy="8343967"/>
          </a:xfrm>
        </p:spPr>
        <p:txBody>
          <a:bodyPr/>
          <a:lstStyle>
            <a:lvl1pPr marL="0" indent="0" algn="ctr">
              <a:buNone/>
              <a:defRPr sz="7748"/>
            </a:lvl1pPr>
            <a:lvl2pPr marL="1475979" indent="0" algn="ctr">
              <a:buNone/>
              <a:defRPr sz="6457"/>
            </a:lvl2pPr>
            <a:lvl3pPr marL="2951958" indent="0" algn="ctr">
              <a:buNone/>
              <a:defRPr sz="5811"/>
            </a:lvl3pPr>
            <a:lvl4pPr marL="4427936" indent="0" algn="ctr">
              <a:buNone/>
              <a:defRPr sz="5165"/>
            </a:lvl4pPr>
            <a:lvl5pPr marL="5903915" indent="0" algn="ctr">
              <a:buNone/>
              <a:defRPr sz="5165"/>
            </a:lvl5pPr>
            <a:lvl6pPr marL="7379894" indent="0" algn="ctr">
              <a:buNone/>
              <a:defRPr sz="5165"/>
            </a:lvl6pPr>
            <a:lvl7pPr marL="8855873" indent="0" algn="ctr">
              <a:buNone/>
              <a:defRPr sz="5165"/>
            </a:lvl7pPr>
            <a:lvl8pPr marL="10331851" indent="0" algn="ctr">
              <a:buNone/>
              <a:defRPr sz="5165"/>
            </a:lvl8pPr>
            <a:lvl9pPr marL="11807830" indent="0" algn="ctr">
              <a:buNone/>
              <a:defRPr sz="5165"/>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49B0C55-391A-4BA7-BF59-0A370099757C}" type="datetimeFigureOut">
              <a:rPr lang="he-IL" smtClean="0"/>
              <a:t>כ"ט/סיון/תשפ"ג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B840B75A-A7EE-4FCA-AF32-3B521DFC6EDE}" type="slidenum">
              <a:rPr lang="he-IL" smtClean="0"/>
              <a:t>‹#›</a:t>
            </a:fld>
            <a:endParaRPr lang="he-IL"/>
          </a:p>
        </p:txBody>
      </p:sp>
    </p:spTree>
    <p:extLst>
      <p:ext uri="{BB962C8B-B14F-4D97-AF65-F5344CB8AC3E}">
        <p14:creationId xmlns:p14="http://schemas.microsoft.com/office/powerpoint/2010/main" val="3428959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9B0C55-391A-4BA7-BF59-0A370099757C}" type="datetimeFigureOut">
              <a:rPr lang="he-IL" smtClean="0"/>
              <a:t>כ"ט/סיון/תשפ"ג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B840B75A-A7EE-4FCA-AF32-3B521DFC6EDE}" type="slidenum">
              <a:rPr lang="he-IL" smtClean="0"/>
              <a:t>‹#›</a:t>
            </a:fld>
            <a:endParaRPr lang="he-IL"/>
          </a:p>
        </p:txBody>
      </p:sp>
    </p:spTree>
    <p:extLst>
      <p:ext uri="{BB962C8B-B14F-4D97-AF65-F5344CB8AC3E}">
        <p14:creationId xmlns:p14="http://schemas.microsoft.com/office/powerpoint/2010/main" val="2192133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124939" y="1839993"/>
            <a:ext cx="6365156" cy="2928789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29471" y="1839993"/>
            <a:ext cx="18726473" cy="292878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9B0C55-391A-4BA7-BF59-0A370099757C}" type="datetimeFigureOut">
              <a:rPr lang="he-IL" smtClean="0"/>
              <a:t>כ"ט/סיון/תשפ"ג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B840B75A-A7EE-4FCA-AF32-3B521DFC6EDE}" type="slidenum">
              <a:rPr lang="he-IL" smtClean="0"/>
              <a:t>‹#›</a:t>
            </a:fld>
            <a:endParaRPr lang="he-IL"/>
          </a:p>
        </p:txBody>
      </p:sp>
    </p:spTree>
    <p:extLst>
      <p:ext uri="{BB962C8B-B14F-4D97-AF65-F5344CB8AC3E}">
        <p14:creationId xmlns:p14="http://schemas.microsoft.com/office/powerpoint/2010/main" val="1421824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9B0C55-391A-4BA7-BF59-0A370099757C}" type="datetimeFigureOut">
              <a:rPr lang="he-IL" smtClean="0"/>
              <a:t>כ"ט/סיון/תשפ"ג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B840B75A-A7EE-4FCA-AF32-3B521DFC6EDE}" type="slidenum">
              <a:rPr lang="he-IL" smtClean="0"/>
              <a:t>‹#›</a:t>
            </a:fld>
            <a:endParaRPr lang="he-IL"/>
          </a:p>
        </p:txBody>
      </p:sp>
    </p:spTree>
    <p:extLst>
      <p:ext uri="{BB962C8B-B14F-4D97-AF65-F5344CB8AC3E}">
        <p14:creationId xmlns:p14="http://schemas.microsoft.com/office/powerpoint/2010/main" val="2099503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4097" y="8615979"/>
            <a:ext cx="25460623" cy="14375945"/>
          </a:xfrm>
        </p:spPr>
        <p:txBody>
          <a:bodyPr anchor="b"/>
          <a:lstStyle>
            <a:lvl1pPr>
              <a:defRPr sz="19370"/>
            </a:lvl1pPr>
          </a:lstStyle>
          <a:p>
            <a:r>
              <a:rPr lang="en-US"/>
              <a:t>Click to edit Master title style</a:t>
            </a:r>
            <a:endParaRPr lang="en-US" dirty="0"/>
          </a:p>
        </p:txBody>
      </p:sp>
      <p:sp>
        <p:nvSpPr>
          <p:cNvPr id="3" name="Text Placeholder 2"/>
          <p:cNvSpPr>
            <a:spLocks noGrp="1"/>
          </p:cNvSpPr>
          <p:nvPr>
            <p:ph type="body" idx="1"/>
          </p:nvPr>
        </p:nvSpPr>
        <p:spPr>
          <a:xfrm>
            <a:off x="2014097" y="23127926"/>
            <a:ext cx="25460623" cy="7559970"/>
          </a:xfrm>
        </p:spPr>
        <p:txBody>
          <a:bodyPr/>
          <a:lstStyle>
            <a:lvl1pPr marL="0" indent="0">
              <a:buNone/>
              <a:defRPr sz="7748">
                <a:solidFill>
                  <a:schemeClr val="tx1"/>
                </a:solidFill>
              </a:defRPr>
            </a:lvl1pPr>
            <a:lvl2pPr marL="1475979" indent="0">
              <a:buNone/>
              <a:defRPr sz="6457">
                <a:solidFill>
                  <a:schemeClr val="tx1">
                    <a:tint val="75000"/>
                  </a:schemeClr>
                </a:solidFill>
              </a:defRPr>
            </a:lvl2pPr>
            <a:lvl3pPr marL="2951958" indent="0">
              <a:buNone/>
              <a:defRPr sz="5811">
                <a:solidFill>
                  <a:schemeClr val="tx1">
                    <a:tint val="75000"/>
                  </a:schemeClr>
                </a:solidFill>
              </a:defRPr>
            </a:lvl3pPr>
            <a:lvl4pPr marL="4427936" indent="0">
              <a:buNone/>
              <a:defRPr sz="5165">
                <a:solidFill>
                  <a:schemeClr val="tx1">
                    <a:tint val="75000"/>
                  </a:schemeClr>
                </a:solidFill>
              </a:defRPr>
            </a:lvl4pPr>
            <a:lvl5pPr marL="5903915" indent="0">
              <a:buNone/>
              <a:defRPr sz="5165">
                <a:solidFill>
                  <a:schemeClr val="tx1">
                    <a:tint val="75000"/>
                  </a:schemeClr>
                </a:solidFill>
              </a:defRPr>
            </a:lvl5pPr>
            <a:lvl6pPr marL="7379894" indent="0">
              <a:buNone/>
              <a:defRPr sz="5165">
                <a:solidFill>
                  <a:schemeClr val="tx1">
                    <a:tint val="75000"/>
                  </a:schemeClr>
                </a:solidFill>
              </a:defRPr>
            </a:lvl6pPr>
            <a:lvl7pPr marL="8855873" indent="0">
              <a:buNone/>
              <a:defRPr sz="5165">
                <a:solidFill>
                  <a:schemeClr val="tx1">
                    <a:tint val="75000"/>
                  </a:schemeClr>
                </a:solidFill>
              </a:defRPr>
            </a:lvl7pPr>
            <a:lvl8pPr marL="10331851" indent="0">
              <a:buNone/>
              <a:defRPr sz="5165">
                <a:solidFill>
                  <a:schemeClr val="tx1">
                    <a:tint val="75000"/>
                  </a:schemeClr>
                </a:solidFill>
              </a:defRPr>
            </a:lvl8pPr>
            <a:lvl9pPr marL="11807830" indent="0">
              <a:buNone/>
              <a:defRPr sz="516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9B0C55-391A-4BA7-BF59-0A370099757C}" type="datetimeFigureOut">
              <a:rPr lang="he-IL" smtClean="0"/>
              <a:t>כ"ט/סיון/תשפ"ג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B840B75A-A7EE-4FCA-AF32-3B521DFC6EDE}" type="slidenum">
              <a:rPr lang="he-IL" smtClean="0"/>
              <a:t>‹#›</a:t>
            </a:fld>
            <a:endParaRPr lang="he-IL"/>
          </a:p>
        </p:txBody>
      </p:sp>
    </p:spTree>
    <p:extLst>
      <p:ext uri="{BB962C8B-B14F-4D97-AF65-F5344CB8AC3E}">
        <p14:creationId xmlns:p14="http://schemas.microsoft.com/office/powerpoint/2010/main" val="777725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29470" y="9199967"/>
            <a:ext cx="12545814" cy="219279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4944279" y="9199967"/>
            <a:ext cx="12545814" cy="219279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9B0C55-391A-4BA7-BF59-0A370099757C}" type="datetimeFigureOut">
              <a:rPr lang="he-IL" smtClean="0"/>
              <a:t>כ"ט/סיון/תשפ"ג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B840B75A-A7EE-4FCA-AF32-3B521DFC6EDE}" type="slidenum">
              <a:rPr lang="he-IL" smtClean="0"/>
              <a:t>‹#›</a:t>
            </a:fld>
            <a:endParaRPr lang="he-IL"/>
          </a:p>
        </p:txBody>
      </p:sp>
    </p:spTree>
    <p:extLst>
      <p:ext uri="{BB962C8B-B14F-4D97-AF65-F5344CB8AC3E}">
        <p14:creationId xmlns:p14="http://schemas.microsoft.com/office/powerpoint/2010/main" val="4223485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33315" y="1840001"/>
            <a:ext cx="25460623" cy="667997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33318" y="8471972"/>
            <a:ext cx="12488157" cy="4151982"/>
          </a:xfrm>
        </p:spPr>
        <p:txBody>
          <a:bodyPr anchor="b"/>
          <a:lstStyle>
            <a:lvl1pPr marL="0" indent="0">
              <a:buNone/>
              <a:defRPr sz="7748" b="1"/>
            </a:lvl1pPr>
            <a:lvl2pPr marL="1475979" indent="0">
              <a:buNone/>
              <a:defRPr sz="6457" b="1"/>
            </a:lvl2pPr>
            <a:lvl3pPr marL="2951958" indent="0">
              <a:buNone/>
              <a:defRPr sz="5811" b="1"/>
            </a:lvl3pPr>
            <a:lvl4pPr marL="4427936" indent="0">
              <a:buNone/>
              <a:defRPr sz="5165" b="1"/>
            </a:lvl4pPr>
            <a:lvl5pPr marL="5903915" indent="0">
              <a:buNone/>
              <a:defRPr sz="5165" b="1"/>
            </a:lvl5pPr>
            <a:lvl6pPr marL="7379894" indent="0">
              <a:buNone/>
              <a:defRPr sz="5165" b="1"/>
            </a:lvl6pPr>
            <a:lvl7pPr marL="8855873" indent="0">
              <a:buNone/>
              <a:defRPr sz="5165" b="1"/>
            </a:lvl7pPr>
            <a:lvl8pPr marL="10331851" indent="0">
              <a:buNone/>
              <a:defRPr sz="5165" b="1"/>
            </a:lvl8pPr>
            <a:lvl9pPr marL="11807830" indent="0">
              <a:buNone/>
              <a:defRPr sz="5165" b="1"/>
            </a:lvl9pPr>
          </a:lstStyle>
          <a:p>
            <a:pPr lvl="0"/>
            <a:r>
              <a:rPr lang="en-US"/>
              <a:t>Click to edit Master text styles</a:t>
            </a:r>
          </a:p>
        </p:txBody>
      </p:sp>
      <p:sp>
        <p:nvSpPr>
          <p:cNvPr id="4" name="Content Placeholder 3"/>
          <p:cNvSpPr>
            <a:spLocks noGrp="1"/>
          </p:cNvSpPr>
          <p:nvPr>
            <p:ph sz="half" idx="2"/>
          </p:nvPr>
        </p:nvSpPr>
        <p:spPr>
          <a:xfrm>
            <a:off x="2033318" y="12623955"/>
            <a:ext cx="12488157" cy="185679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4944280" y="8471972"/>
            <a:ext cx="12549659" cy="4151982"/>
          </a:xfrm>
        </p:spPr>
        <p:txBody>
          <a:bodyPr anchor="b"/>
          <a:lstStyle>
            <a:lvl1pPr marL="0" indent="0">
              <a:buNone/>
              <a:defRPr sz="7748" b="1"/>
            </a:lvl1pPr>
            <a:lvl2pPr marL="1475979" indent="0">
              <a:buNone/>
              <a:defRPr sz="6457" b="1"/>
            </a:lvl2pPr>
            <a:lvl3pPr marL="2951958" indent="0">
              <a:buNone/>
              <a:defRPr sz="5811" b="1"/>
            </a:lvl3pPr>
            <a:lvl4pPr marL="4427936" indent="0">
              <a:buNone/>
              <a:defRPr sz="5165" b="1"/>
            </a:lvl4pPr>
            <a:lvl5pPr marL="5903915" indent="0">
              <a:buNone/>
              <a:defRPr sz="5165" b="1"/>
            </a:lvl5pPr>
            <a:lvl6pPr marL="7379894" indent="0">
              <a:buNone/>
              <a:defRPr sz="5165" b="1"/>
            </a:lvl6pPr>
            <a:lvl7pPr marL="8855873" indent="0">
              <a:buNone/>
              <a:defRPr sz="5165" b="1"/>
            </a:lvl7pPr>
            <a:lvl8pPr marL="10331851" indent="0">
              <a:buNone/>
              <a:defRPr sz="5165" b="1"/>
            </a:lvl8pPr>
            <a:lvl9pPr marL="11807830" indent="0">
              <a:buNone/>
              <a:defRPr sz="5165" b="1"/>
            </a:lvl9pPr>
          </a:lstStyle>
          <a:p>
            <a:pPr lvl="0"/>
            <a:r>
              <a:rPr lang="en-US"/>
              <a:t>Click to edit Master text styles</a:t>
            </a:r>
          </a:p>
        </p:txBody>
      </p:sp>
      <p:sp>
        <p:nvSpPr>
          <p:cNvPr id="6" name="Content Placeholder 5"/>
          <p:cNvSpPr>
            <a:spLocks noGrp="1"/>
          </p:cNvSpPr>
          <p:nvPr>
            <p:ph sz="quarter" idx="4"/>
          </p:nvPr>
        </p:nvSpPr>
        <p:spPr>
          <a:xfrm>
            <a:off x="14944280" y="12623955"/>
            <a:ext cx="12549659" cy="185679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9B0C55-391A-4BA7-BF59-0A370099757C}" type="datetimeFigureOut">
              <a:rPr lang="he-IL" smtClean="0"/>
              <a:t>כ"ט/סיון/תשפ"ג</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B840B75A-A7EE-4FCA-AF32-3B521DFC6EDE}" type="slidenum">
              <a:rPr lang="he-IL" smtClean="0"/>
              <a:t>‹#›</a:t>
            </a:fld>
            <a:endParaRPr lang="he-IL"/>
          </a:p>
        </p:txBody>
      </p:sp>
    </p:spTree>
    <p:extLst>
      <p:ext uri="{BB962C8B-B14F-4D97-AF65-F5344CB8AC3E}">
        <p14:creationId xmlns:p14="http://schemas.microsoft.com/office/powerpoint/2010/main" val="223231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9B0C55-391A-4BA7-BF59-0A370099757C}" type="datetimeFigureOut">
              <a:rPr lang="he-IL" smtClean="0"/>
              <a:t>כ"ט/סיון/תשפ"ג</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B840B75A-A7EE-4FCA-AF32-3B521DFC6EDE}" type="slidenum">
              <a:rPr lang="he-IL" smtClean="0"/>
              <a:t>‹#›</a:t>
            </a:fld>
            <a:endParaRPr lang="he-IL"/>
          </a:p>
        </p:txBody>
      </p:sp>
    </p:spTree>
    <p:extLst>
      <p:ext uri="{BB962C8B-B14F-4D97-AF65-F5344CB8AC3E}">
        <p14:creationId xmlns:p14="http://schemas.microsoft.com/office/powerpoint/2010/main" val="2394342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9B0C55-391A-4BA7-BF59-0A370099757C}" type="datetimeFigureOut">
              <a:rPr lang="he-IL" smtClean="0"/>
              <a:t>כ"ט/סיון/תשפ"ג</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B840B75A-A7EE-4FCA-AF32-3B521DFC6EDE}" type="slidenum">
              <a:rPr lang="he-IL" smtClean="0"/>
              <a:t>‹#›</a:t>
            </a:fld>
            <a:endParaRPr lang="he-IL"/>
          </a:p>
        </p:txBody>
      </p:sp>
    </p:spTree>
    <p:extLst>
      <p:ext uri="{BB962C8B-B14F-4D97-AF65-F5344CB8AC3E}">
        <p14:creationId xmlns:p14="http://schemas.microsoft.com/office/powerpoint/2010/main" val="3933920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33315" y="2303992"/>
            <a:ext cx="9520827" cy="8063971"/>
          </a:xfrm>
        </p:spPr>
        <p:txBody>
          <a:bodyPr anchor="b"/>
          <a:lstStyle>
            <a:lvl1pPr>
              <a:defRPr sz="10331"/>
            </a:lvl1pPr>
          </a:lstStyle>
          <a:p>
            <a:r>
              <a:rPr lang="en-US"/>
              <a:t>Click to edit Master title style</a:t>
            </a:r>
            <a:endParaRPr lang="en-US" dirty="0"/>
          </a:p>
        </p:txBody>
      </p:sp>
      <p:sp>
        <p:nvSpPr>
          <p:cNvPr id="3" name="Content Placeholder 2"/>
          <p:cNvSpPr>
            <a:spLocks noGrp="1"/>
          </p:cNvSpPr>
          <p:nvPr>
            <p:ph idx="1"/>
          </p:nvPr>
        </p:nvSpPr>
        <p:spPr>
          <a:xfrm>
            <a:off x="12549659" y="4975990"/>
            <a:ext cx="14944279" cy="24559911"/>
          </a:xfrm>
        </p:spPr>
        <p:txBody>
          <a:bodyPr/>
          <a:lstStyle>
            <a:lvl1pPr>
              <a:defRPr sz="10331"/>
            </a:lvl1pPr>
            <a:lvl2pPr>
              <a:defRPr sz="9039"/>
            </a:lvl2pPr>
            <a:lvl3pPr>
              <a:defRPr sz="7748"/>
            </a:lvl3pPr>
            <a:lvl4pPr>
              <a:defRPr sz="6457"/>
            </a:lvl4pPr>
            <a:lvl5pPr>
              <a:defRPr sz="6457"/>
            </a:lvl5pPr>
            <a:lvl6pPr>
              <a:defRPr sz="6457"/>
            </a:lvl6pPr>
            <a:lvl7pPr>
              <a:defRPr sz="6457"/>
            </a:lvl7pPr>
            <a:lvl8pPr>
              <a:defRPr sz="6457"/>
            </a:lvl8pPr>
            <a:lvl9pPr>
              <a:defRPr sz="645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33315" y="10367963"/>
            <a:ext cx="9520827" cy="19207933"/>
          </a:xfrm>
        </p:spPr>
        <p:txBody>
          <a:bodyPr/>
          <a:lstStyle>
            <a:lvl1pPr marL="0" indent="0">
              <a:buNone/>
              <a:defRPr sz="5165"/>
            </a:lvl1pPr>
            <a:lvl2pPr marL="1475979" indent="0">
              <a:buNone/>
              <a:defRPr sz="4520"/>
            </a:lvl2pPr>
            <a:lvl3pPr marL="2951958" indent="0">
              <a:buNone/>
              <a:defRPr sz="3874"/>
            </a:lvl3pPr>
            <a:lvl4pPr marL="4427936" indent="0">
              <a:buNone/>
              <a:defRPr sz="3228"/>
            </a:lvl4pPr>
            <a:lvl5pPr marL="5903915" indent="0">
              <a:buNone/>
              <a:defRPr sz="3228"/>
            </a:lvl5pPr>
            <a:lvl6pPr marL="7379894" indent="0">
              <a:buNone/>
              <a:defRPr sz="3228"/>
            </a:lvl6pPr>
            <a:lvl7pPr marL="8855873" indent="0">
              <a:buNone/>
              <a:defRPr sz="3228"/>
            </a:lvl7pPr>
            <a:lvl8pPr marL="10331851" indent="0">
              <a:buNone/>
              <a:defRPr sz="3228"/>
            </a:lvl8pPr>
            <a:lvl9pPr marL="11807830" indent="0">
              <a:buNone/>
              <a:defRPr sz="3228"/>
            </a:lvl9pPr>
          </a:lstStyle>
          <a:p>
            <a:pPr lvl="0"/>
            <a:r>
              <a:rPr lang="en-US"/>
              <a:t>Click to edit Master text styles</a:t>
            </a:r>
          </a:p>
        </p:txBody>
      </p:sp>
      <p:sp>
        <p:nvSpPr>
          <p:cNvPr id="5" name="Date Placeholder 4"/>
          <p:cNvSpPr>
            <a:spLocks noGrp="1"/>
          </p:cNvSpPr>
          <p:nvPr>
            <p:ph type="dt" sz="half" idx="10"/>
          </p:nvPr>
        </p:nvSpPr>
        <p:spPr/>
        <p:txBody>
          <a:bodyPr/>
          <a:lstStyle/>
          <a:p>
            <a:fld id="{449B0C55-391A-4BA7-BF59-0A370099757C}" type="datetimeFigureOut">
              <a:rPr lang="he-IL" smtClean="0"/>
              <a:t>כ"ט/סיון/תשפ"ג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B840B75A-A7EE-4FCA-AF32-3B521DFC6EDE}" type="slidenum">
              <a:rPr lang="he-IL" smtClean="0"/>
              <a:t>‹#›</a:t>
            </a:fld>
            <a:endParaRPr lang="he-IL"/>
          </a:p>
        </p:txBody>
      </p:sp>
    </p:spTree>
    <p:extLst>
      <p:ext uri="{BB962C8B-B14F-4D97-AF65-F5344CB8AC3E}">
        <p14:creationId xmlns:p14="http://schemas.microsoft.com/office/powerpoint/2010/main" val="2380378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33315" y="2303992"/>
            <a:ext cx="9520827" cy="8063971"/>
          </a:xfrm>
        </p:spPr>
        <p:txBody>
          <a:bodyPr anchor="b"/>
          <a:lstStyle>
            <a:lvl1pPr>
              <a:defRPr sz="10331"/>
            </a:lvl1pPr>
          </a:lstStyle>
          <a:p>
            <a:r>
              <a:rPr lang="en-US"/>
              <a:t>Click to edit Master title style</a:t>
            </a:r>
            <a:endParaRPr lang="en-US" dirty="0"/>
          </a:p>
        </p:txBody>
      </p:sp>
      <p:sp>
        <p:nvSpPr>
          <p:cNvPr id="3" name="Picture Placeholder 2"/>
          <p:cNvSpPr>
            <a:spLocks noGrp="1" noChangeAspect="1"/>
          </p:cNvSpPr>
          <p:nvPr>
            <p:ph type="pic" idx="1"/>
          </p:nvPr>
        </p:nvSpPr>
        <p:spPr>
          <a:xfrm>
            <a:off x="12549659" y="4975990"/>
            <a:ext cx="14944279" cy="24559911"/>
          </a:xfrm>
        </p:spPr>
        <p:txBody>
          <a:bodyPr anchor="t"/>
          <a:lstStyle>
            <a:lvl1pPr marL="0" indent="0">
              <a:buNone/>
              <a:defRPr sz="10331"/>
            </a:lvl1pPr>
            <a:lvl2pPr marL="1475979" indent="0">
              <a:buNone/>
              <a:defRPr sz="9039"/>
            </a:lvl2pPr>
            <a:lvl3pPr marL="2951958" indent="0">
              <a:buNone/>
              <a:defRPr sz="7748"/>
            </a:lvl3pPr>
            <a:lvl4pPr marL="4427936" indent="0">
              <a:buNone/>
              <a:defRPr sz="6457"/>
            </a:lvl4pPr>
            <a:lvl5pPr marL="5903915" indent="0">
              <a:buNone/>
              <a:defRPr sz="6457"/>
            </a:lvl5pPr>
            <a:lvl6pPr marL="7379894" indent="0">
              <a:buNone/>
              <a:defRPr sz="6457"/>
            </a:lvl6pPr>
            <a:lvl7pPr marL="8855873" indent="0">
              <a:buNone/>
              <a:defRPr sz="6457"/>
            </a:lvl7pPr>
            <a:lvl8pPr marL="10331851" indent="0">
              <a:buNone/>
              <a:defRPr sz="6457"/>
            </a:lvl8pPr>
            <a:lvl9pPr marL="11807830" indent="0">
              <a:buNone/>
              <a:defRPr sz="6457"/>
            </a:lvl9pPr>
          </a:lstStyle>
          <a:p>
            <a:r>
              <a:rPr lang="en-US"/>
              <a:t>Click icon to add picture</a:t>
            </a:r>
            <a:endParaRPr lang="en-US" dirty="0"/>
          </a:p>
        </p:txBody>
      </p:sp>
      <p:sp>
        <p:nvSpPr>
          <p:cNvPr id="4" name="Text Placeholder 3"/>
          <p:cNvSpPr>
            <a:spLocks noGrp="1"/>
          </p:cNvSpPr>
          <p:nvPr>
            <p:ph type="body" sz="half" idx="2"/>
          </p:nvPr>
        </p:nvSpPr>
        <p:spPr>
          <a:xfrm>
            <a:off x="2033315" y="10367963"/>
            <a:ext cx="9520827" cy="19207933"/>
          </a:xfrm>
        </p:spPr>
        <p:txBody>
          <a:bodyPr/>
          <a:lstStyle>
            <a:lvl1pPr marL="0" indent="0">
              <a:buNone/>
              <a:defRPr sz="5165"/>
            </a:lvl1pPr>
            <a:lvl2pPr marL="1475979" indent="0">
              <a:buNone/>
              <a:defRPr sz="4520"/>
            </a:lvl2pPr>
            <a:lvl3pPr marL="2951958" indent="0">
              <a:buNone/>
              <a:defRPr sz="3874"/>
            </a:lvl3pPr>
            <a:lvl4pPr marL="4427936" indent="0">
              <a:buNone/>
              <a:defRPr sz="3228"/>
            </a:lvl4pPr>
            <a:lvl5pPr marL="5903915" indent="0">
              <a:buNone/>
              <a:defRPr sz="3228"/>
            </a:lvl5pPr>
            <a:lvl6pPr marL="7379894" indent="0">
              <a:buNone/>
              <a:defRPr sz="3228"/>
            </a:lvl6pPr>
            <a:lvl7pPr marL="8855873" indent="0">
              <a:buNone/>
              <a:defRPr sz="3228"/>
            </a:lvl7pPr>
            <a:lvl8pPr marL="10331851" indent="0">
              <a:buNone/>
              <a:defRPr sz="3228"/>
            </a:lvl8pPr>
            <a:lvl9pPr marL="11807830" indent="0">
              <a:buNone/>
              <a:defRPr sz="3228"/>
            </a:lvl9pPr>
          </a:lstStyle>
          <a:p>
            <a:pPr lvl="0"/>
            <a:r>
              <a:rPr lang="en-US"/>
              <a:t>Click to edit Master text styles</a:t>
            </a:r>
          </a:p>
        </p:txBody>
      </p:sp>
      <p:sp>
        <p:nvSpPr>
          <p:cNvPr id="5" name="Date Placeholder 4"/>
          <p:cNvSpPr>
            <a:spLocks noGrp="1"/>
          </p:cNvSpPr>
          <p:nvPr>
            <p:ph type="dt" sz="half" idx="10"/>
          </p:nvPr>
        </p:nvSpPr>
        <p:spPr/>
        <p:txBody>
          <a:bodyPr/>
          <a:lstStyle/>
          <a:p>
            <a:fld id="{449B0C55-391A-4BA7-BF59-0A370099757C}" type="datetimeFigureOut">
              <a:rPr lang="he-IL" smtClean="0"/>
              <a:t>כ"ט/סיון/תשפ"ג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B840B75A-A7EE-4FCA-AF32-3B521DFC6EDE}" type="slidenum">
              <a:rPr lang="he-IL" smtClean="0"/>
              <a:t>‹#›</a:t>
            </a:fld>
            <a:endParaRPr lang="he-IL"/>
          </a:p>
        </p:txBody>
      </p:sp>
    </p:spTree>
    <p:extLst>
      <p:ext uri="{BB962C8B-B14F-4D97-AF65-F5344CB8AC3E}">
        <p14:creationId xmlns:p14="http://schemas.microsoft.com/office/powerpoint/2010/main" val="2302022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29470" y="1840001"/>
            <a:ext cx="25460623" cy="667997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29470" y="9199967"/>
            <a:ext cx="25460623" cy="2192792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29470" y="32031892"/>
            <a:ext cx="6641902" cy="1839993"/>
          </a:xfrm>
          <a:prstGeom prst="rect">
            <a:avLst/>
          </a:prstGeom>
        </p:spPr>
        <p:txBody>
          <a:bodyPr vert="horz" lIns="91440" tIns="45720" rIns="91440" bIns="45720" rtlCol="0" anchor="ctr"/>
          <a:lstStyle>
            <a:lvl1pPr algn="l">
              <a:defRPr sz="3874">
                <a:solidFill>
                  <a:schemeClr val="tx1">
                    <a:tint val="75000"/>
                  </a:schemeClr>
                </a:solidFill>
              </a:defRPr>
            </a:lvl1pPr>
          </a:lstStyle>
          <a:p>
            <a:fld id="{449B0C55-391A-4BA7-BF59-0A370099757C}" type="datetimeFigureOut">
              <a:rPr lang="he-IL" smtClean="0"/>
              <a:t>כ"ט/סיון/תשפ"ג</a:t>
            </a:fld>
            <a:endParaRPr lang="he-IL"/>
          </a:p>
        </p:txBody>
      </p:sp>
      <p:sp>
        <p:nvSpPr>
          <p:cNvPr id="5" name="Footer Placeholder 4"/>
          <p:cNvSpPr>
            <a:spLocks noGrp="1"/>
          </p:cNvSpPr>
          <p:nvPr>
            <p:ph type="ftr" sz="quarter" idx="3"/>
          </p:nvPr>
        </p:nvSpPr>
        <p:spPr>
          <a:xfrm>
            <a:off x="9778355" y="32031892"/>
            <a:ext cx="9962853" cy="1839993"/>
          </a:xfrm>
          <a:prstGeom prst="rect">
            <a:avLst/>
          </a:prstGeom>
        </p:spPr>
        <p:txBody>
          <a:bodyPr vert="horz" lIns="91440" tIns="45720" rIns="91440" bIns="45720" rtlCol="0" anchor="ctr"/>
          <a:lstStyle>
            <a:lvl1pPr algn="ctr">
              <a:defRPr sz="3874">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20848191" y="32031892"/>
            <a:ext cx="6641902" cy="1839993"/>
          </a:xfrm>
          <a:prstGeom prst="rect">
            <a:avLst/>
          </a:prstGeom>
        </p:spPr>
        <p:txBody>
          <a:bodyPr vert="horz" lIns="91440" tIns="45720" rIns="91440" bIns="45720" rtlCol="0" anchor="ctr"/>
          <a:lstStyle>
            <a:lvl1pPr algn="r">
              <a:defRPr sz="3874">
                <a:solidFill>
                  <a:schemeClr val="tx1">
                    <a:tint val="75000"/>
                  </a:schemeClr>
                </a:solidFill>
              </a:defRPr>
            </a:lvl1pPr>
          </a:lstStyle>
          <a:p>
            <a:fld id="{B840B75A-A7EE-4FCA-AF32-3B521DFC6EDE}" type="slidenum">
              <a:rPr lang="he-IL" smtClean="0"/>
              <a:t>‹#›</a:t>
            </a:fld>
            <a:endParaRPr lang="he-IL"/>
          </a:p>
        </p:txBody>
      </p:sp>
    </p:spTree>
    <p:extLst>
      <p:ext uri="{BB962C8B-B14F-4D97-AF65-F5344CB8AC3E}">
        <p14:creationId xmlns:p14="http://schemas.microsoft.com/office/powerpoint/2010/main" val="2480148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951958" rtl="1" eaLnBrk="1" latinLnBrk="0" hangingPunct="1">
        <a:lnSpc>
          <a:spcPct val="90000"/>
        </a:lnSpc>
        <a:spcBef>
          <a:spcPct val="0"/>
        </a:spcBef>
        <a:buNone/>
        <a:defRPr sz="14205" kern="1200">
          <a:solidFill>
            <a:schemeClr val="tx1"/>
          </a:solidFill>
          <a:latin typeface="+mj-lt"/>
          <a:ea typeface="+mj-ea"/>
          <a:cs typeface="+mj-cs"/>
        </a:defRPr>
      </a:lvl1pPr>
    </p:titleStyle>
    <p:bodyStyle>
      <a:lvl1pPr marL="737989" indent="-737989" algn="r" defTabSz="2951958" rtl="1" eaLnBrk="1" latinLnBrk="0" hangingPunct="1">
        <a:lnSpc>
          <a:spcPct val="90000"/>
        </a:lnSpc>
        <a:spcBef>
          <a:spcPts val="3228"/>
        </a:spcBef>
        <a:buFont typeface="Arial" panose="020B0604020202020204" pitchFamily="34" charset="0"/>
        <a:buChar char="•"/>
        <a:defRPr sz="9039" kern="1200">
          <a:solidFill>
            <a:schemeClr val="tx1"/>
          </a:solidFill>
          <a:latin typeface="+mn-lt"/>
          <a:ea typeface="+mn-ea"/>
          <a:cs typeface="+mn-cs"/>
        </a:defRPr>
      </a:lvl1pPr>
      <a:lvl2pPr marL="2213968" indent="-737989" algn="r" defTabSz="2951958" rtl="1" eaLnBrk="1" latinLnBrk="0" hangingPunct="1">
        <a:lnSpc>
          <a:spcPct val="90000"/>
        </a:lnSpc>
        <a:spcBef>
          <a:spcPts val="1614"/>
        </a:spcBef>
        <a:buFont typeface="Arial" panose="020B0604020202020204" pitchFamily="34" charset="0"/>
        <a:buChar char="•"/>
        <a:defRPr sz="7748" kern="1200">
          <a:solidFill>
            <a:schemeClr val="tx1"/>
          </a:solidFill>
          <a:latin typeface="+mn-lt"/>
          <a:ea typeface="+mn-ea"/>
          <a:cs typeface="+mn-cs"/>
        </a:defRPr>
      </a:lvl2pPr>
      <a:lvl3pPr marL="3689947" indent="-737989" algn="r" defTabSz="2951958" rtl="1" eaLnBrk="1" latinLnBrk="0" hangingPunct="1">
        <a:lnSpc>
          <a:spcPct val="90000"/>
        </a:lnSpc>
        <a:spcBef>
          <a:spcPts val="1614"/>
        </a:spcBef>
        <a:buFont typeface="Arial" panose="020B0604020202020204" pitchFamily="34" charset="0"/>
        <a:buChar char="•"/>
        <a:defRPr sz="6457" kern="1200">
          <a:solidFill>
            <a:schemeClr val="tx1"/>
          </a:solidFill>
          <a:latin typeface="+mn-lt"/>
          <a:ea typeface="+mn-ea"/>
          <a:cs typeface="+mn-cs"/>
        </a:defRPr>
      </a:lvl3pPr>
      <a:lvl4pPr marL="5165926" indent="-737989" algn="r" defTabSz="2951958" rtl="1" eaLnBrk="1" latinLnBrk="0" hangingPunct="1">
        <a:lnSpc>
          <a:spcPct val="90000"/>
        </a:lnSpc>
        <a:spcBef>
          <a:spcPts val="1614"/>
        </a:spcBef>
        <a:buFont typeface="Arial" panose="020B0604020202020204" pitchFamily="34" charset="0"/>
        <a:buChar char="•"/>
        <a:defRPr sz="5811" kern="1200">
          <a:solidFill>
            <a:schemeClr val="tx1"/>
          </a:solidFill>
          <a:latin typeface="+mn-lt"/>
          <a:ea typeface="+mn-ea"/>
          <a:cs typeface="+mn-cs"/>
        </a:defRPr>
      </a:lvl4pPr>
      <a:lvl5pPr marL="6641904" indent="-737989" algn="r" defTabSz="2951958" rtl="1" eaLnBrk="1" latinLnBrk="0" hangingPunct="1">
        <a:lnSpc>
          <a:spcPct val="90000"/>
        </a:lnSpc>
        <a:spcBef>
          <a:spcPts val="1614"/>
        </a:spcBef>
        <a:buFont typeface="Arial" panose="020B0604020202020204" pitchFamily="34" charset="0"/>
        <a:buChar char="•"/>
        <a:defRPr sz="5811" kern="1200">
          <a:solidFill>
            <a:schemeClr val="tx1"/>
          </a:solidFill>
          <a:latin typeface="+mn-lt"/>
          <a:ea typeface="+mn-ea"/>
          <a:cs typeface="+mn-cs"/>
        </a:defRPr>
      </a:lvl5pPr>
      <a:lvl6pPr marL="8117883" indent="-737989" algn="r" defTabSz="2951958" rtl="1" eaLnBrk="1" latinLnBrk="0" hangingPunct="1">
        <a:lnSpc>
          <a:spcPct val="90000"/>
        </a:lnSpc>
        <a:spcBef>
          <a:spcPts val="1614"/>
        </a:spcBef>
        <a:buFont typeface="Arial" panose="020B0604020202020204" pitchFamily="34" charset="0"/>
        <a:buChar char="•"/>
        <a:defRPr sz="5811" kern="1200">
          <a:solidFill>
            <a:schemeClr val="tx1"/>
          </a:solidFill>
          <a:latin typeface="+mn-lt"/>
          <a:ea typeface="+mn-ea"/>
          <a:cs typeface="+mn-cs"/>
        </a:defRPr>
      </a:lvl6pPr>
      <a:lvl7pPr marL="9593862" indent="-737989" algn="r" defTabSz="2951958" rtl="1" eaLnBrk="1" latinLnBrk="0" hangingPunct="1">
        <a:lnSpc>
          <a:spcPct val="90000"/>
        </a:lnSpc>
        <a:spcBef>
          <a:spcPts val="1614"/>
        </a:spcBef>
        <a:buFont typeface="Arial" panose="020B0604020202020204" pitchFamily="34" charset="0"/>
        <a:buChar char="•"/>
        <a:defRPr sz="5811" kern="1200">
          <a:solidFill>
            <a:schemeClr val="tx1"/>
          </a:solidFill>
          <a:latin typeface="+mn-lt"/>
          <a:ea typeface="+mn-ea"/>
          <a:cs typeface="+mn-cs"/>
        </a:defRPr>
      </a:lvl7pPr>
      <a:lvl8pPr marL="11069841" indent="-737989" algn="r" defTabSz="2951958" rtl="1" eaLnBrk="1" latinLnBrk="0" hangingPunct="1">
        <a:lnSpc>
          <a:spcPct val="90000"/>
        </a:lnSpc>
        <a:spcBef>
          <a:spcPts val="1614"/>
        </a:spcBef>
        <a:buFont typeface="Arial" panose="020B0604020202020204" pitchFamily="34" charset="0"/>
        <a:buChar char="•"/>
        <a:defRPr sz="5811" kern="1200">
          <a:solidFill>
            <a:schemeClr val="tx1"/>
          </a:solidFill>
          <a:latin typeface="+mn-lt"/>
          <a:ea typeface="+mn-ea"/>
          <a:cs typeface="+mn-cs"/>
        </a:defRPr>
      </a:lvl8pPr>
      <a:lvl9pPr marL="12545819" indent="-737989" algn="r" defTabSz="2951958" rtl="1" eaLnBrk="1" latinLnBrk="0" hangingPunct="1">
        <a:lnSpc>
          <a:spcPct val="90000"/>
        </a:lnSpc>
        <a:spcBef>
          <a:spcPts val="1614"/>
        </a:spcBef>
        <a:buFont typeface="Arial" panose="020B0604020202020204" pitchFamily="34" charset="0"/>
        <a:buChar char="•"/>
        <a:defRPr sz="5811" kern="1200">
          <a:solidFill>
            <a:schemeClr val="tx1"/>
          </a:solidFill>
          <a:latin typeface="+mn-lt"/>
          <a:ea typeface="+mn-ea"/>
          <a:cs typeface="+mn-cs"/>
        </a:defRPr>
      </a:lvl9pPr>
    </p:bodyStyle>
    <p:otherStyle>
      <a:defPPr>
        <a:defRPr lang="en-US"/>
      </a:defPPr>
      <a:lvl1pPr marL="0" algn="r" defTabSz="2951958" rtl="1" eaLnBrk="1" latinLnBrk="0" hangingPunct="1">
        <a:defRPr sz="5811" kern="1200">
          <a:solidFill>
            <a:schemeClr val="tx1"/>
          </a:solidFill>
          <a:latin typeface="+mn-lt"/>
          <a:ea typeface="+mn-ea"/>
          <a:cs typeface="+mn-cs"/>
        </a:defRPr>
      </a:lvl1pPr>
      <a:lvl2pPr marL="1475979" algn="r" defTabSz="2951958" rtl="1" eaLnBrk="1" latinLnBrk="0" hangingPunct="1">
        <a:defRPr sz="5811" kern="1200">
          <a:solidFill>
            <a:schemeClr val="tx1"/>
          </a:solidFill>
          <a:latin typeface="+mn-lt"/>
          <a:ea typeface="+mn-ea"/>
          <a:cs typeface="+mn-cs"/>
        </a:defRPr>
      </a:lvl2pPr>
      <a:lvl3pPr marL="2951958" algn="r" defTabSz="2951958" rtl="1" eaLnBrk="1" latinLnBrk="0" hangingPunct="1">
        <a:defRPr sz="5811" kern="1200">
          <a:solidFill>
            <a:schemeClr val="tx1"/>
          </a:solidFill>
          <a:latin typeface="+mn-lt"/>
          <a:ea typeface="+mn-ea"/>
          <a:cs typeface="+mn-cs"/>
        </a:defRPr>
      </a:lvl3pPr>
      <a:lvl4pPr marL="4427936" algn="r" defTabSz="2951958" rtl="1" eaLnBrk="1" latinLnBrk="0" hangingPunct="1">
        <a:defRPr sz="5811" kern="1200">
          <a:solidFill>
            <a:schemeClr val="tx1"/>
          </a:solidFill>
          <a:latin typeface="+mn-lt"/>
          <a:ea typeface="+mn-ea"/>
          <a:cs typeface="+mn-cs"/>
        </a:defRPr>
      </a:lvl4pPr>
      <a:lvl5pPr marL="5903915" algn="r" defTabSz="2951958" rtl="1" eaLnBrk="1" latinLnBrk="0" hangingPunct="1">
        <a:defRPr sz="5811" kern="1200">
          <a:solidFill>
            <a:schemeClr val="tx1"/>
          </a:solidFill>
          <a:latin typeface="+mn-lt"/>
          <a:ea typeface="+mn-ea"/>
          <a:cs typeface="+mn-cs"/>
        </a:defRPr>
      </a:lvl5pPr>
      <a:lvl6pPr marL="7379894" algn="r" defTabSz="2951958" rtl="1" eaLnBrk="1" latinLnBrk="0" hangingPunct="1">
        <a:defRPr sz="5811" kern="1200">
          <a:solidFill>
            <a:schemeClr val="tx1"/>
          </a:solidFill>
          <a:latin typeface="+mn-lt"/>
          <a:ea typeface="+mn-ea"/>
          <a:cs typeface="+mn-cs"/>
        </a:defRPr>
      </a:lvl6pPr>
      <a:lvl7pPr marL="8855873" algn="r" defTabSz="2951958" rtl="1" eaLnBrk="1" latinLnBrk="0" hangingPunct="1">
        <a:defRPr sz="5811" kern="1200">
          <a:solidFill>
            <a:schemeClr val="tx1"/>
          </a:solidFill>
          <a:latin typeface="+mn-lt"/>
          <a:ea typeface="+mn-ea"/>
          <a:cs typeface="+mn-cs"/>
        </a:defRPr>
      </a:lvl7pPr>
      <a:lvl8pPr marL="10331851" algn="r" defTabSz="2951958" rtl="1" eaLnBrk="1" latinLnBrk="0" hangingPunct="1">
        <a:defRPr sz="5811" kern="1200">
          <a:solidFill>
            <a:schemeClr val="tx1"/>
          </a:solidFill>
          <a:latin typeface="+mn-lt"/>
          <a:ea typeface="+mn-ea"/>
          <a:cs typeface="+mn-cs"/>
        </a:defRPr>
      </a:lvl8pPr>
      <a:lvl9pPr marL="11807830" algn="r" defTabSz="2951958" rtl="1" eaLnBrk="1" latinLnBrk="0" hangingPunct="1">
        <a:defRPr sz="581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1E9EF"/>
        </a:solidFill>
        <a:effectLst/>
      </p:bgPr>
    </p:bg>
    <p:spTree>
      <p:nvGrpSpPr>
        <p:cNvPr id="1" name=""/>
        <p:cNvGrpSpPr/>
        <p:nvPr/>
      </p:nvGrpSpPr>
      <p:grpSpPr>
        <a:xfrm>
          <a:off x="0" y="0"/>
          <a:ext cx="0" cy="0"/>
          <a:chOff x="0" y="0"/>
          <a:chExt cx="0" cy="0"/>
        </a:xfrm>
      </p:grpSpPr>
      <p:pic>
        <p:nvPicPr>
          <p:cNvPr id="15" name="Picture 14" descr="A picture containing text, lighthouse, screenshot, design&#10;&#10;Description automatically generated">
            <a:extLst>
              <a:ext uri="{FF2B5EF4-FFF2-40B4-BE49-F238E27FC236}">
                <a16:creationId xmlns:a16="http://schemas.microsoft.com/office/drawing/2014/main" id="{F548D39D-7CE9-BDAA-44D3-ABF53A3C1CC4}"/>
              </a:ext>
            </a:extLst>
          </p:cNvPr>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84728" y="228483"/>
            <a:ext cx="2704641" cy="4339650"/>
          </a:xfrm>
          <a:prstGeom prst="rect">
            <a:avLst/>
          </a:prstGeom>
        </p:spPr>
      </p:pic>
      <p:sp>
        <p:nvSpPr>
          <p:cNvPr id="16" name="TextBox 15">
            <a:extLst>
              <a:ext uri="{FF2B5EF4-FFF2-40B4-BE49-F238E27FC236}">
                <a16:creationId xmlns:a16="http://schemas.microsoft.com/office/drawing/2014/main" id="{D98B7141-C41B-A5BE-701F-B9FA0C4CCF41}"/>
              </a:ext>
            </a:extLst>
          </p:cNvPr>
          <p:cNvSpPr txBox="1"/>
          <p:nvPr/>
        </p:nvSpPr>
        <p:spPr>
          <a:xfrm>
            <a:off x="2362200" y="235974"/>
            <a:ext cx="26810111" cy="4339650"/>
          </a:xfrm>
          <a:prstGeom prst="rect">
            <a:avLst/>
          </a:prstGeom>
          <a:noFill/>
        </p:spPr>
        <p:txBody>
          <a:bodyPr wrap="square" rtlCol="1">
            <a:spAutoFit/>
          </a:bodyPr>
          <a:lstStyle/>
          <a:p>
            <a:pPr algn="ctr"/>
            <a:r>
              <a:rPr lang="en-US" sz="7200" b="1" dirty="0">
                <a:solidFill>
                  <a:schemeClr val="accent1">
                    <a:lumMod val="50000"/>
                  </a:schemeClr>
                </a:solidFill>
                <a:effectLst>
                  <a:outerShdw blurRad="38100" dist="38100" dir="2700000" algn="tl">
                    <a:srgbClr val="000000">
                      <a:alpha val="43137"/>
                    </a:srgbClr>
                  </a:outerShdw>
                </a:effectLst>
                <a:latin typeface="+mj-lt"/>
                <a:cs typeface="Arial" panose="020B0604020202020204" pitchFamily="34" charset="0"/>
              </a:rPr>
              <a:t>The Golden Opportunity</a:t>
            </a:r>
            <a:br>
              <a:rPr lang="en-US" sz="7200" b="1" dirty="0">
                <a:solidFill>
                  <a:schemeClr val="accent1">
                    <a:lumMod val="50000"/>
                  </a:schemeClr>
                </a:solidFill>
                <a:effectLst>
                  <a:outerShdw blurRad="38100" dist="38100" dir="2700000" algn="tl">
                    <a:srgbClr val="000000">
                      <a:alpha val="43137"/>
                    </a:srgbClr>
                  </a:outerShdw>
                </a:effectLst>
                <a:latin typeface="+mj-lt"/>
                <a:cs typeface="Arial" panose="020B0604020202020204" pitchFamily="34" charset="0"/>
              </a:rPr>
            </a:br>
            <a:r>
              <a:rPr lang="en-US" sz="7200" dirty="0">
                <a:solidFill>
                  <a:schemeClr val="accent1">
                    <a:lumMod val="50000"/>
                  </a:schemeClr>
                </a:solidFill>
                <a:effectLst>
                  <a:outerShdw blurRad="38100" dist="38100" dir="2700000" algn="tl">
                    <a:srgbClr val="000000">
                      <a:alpha val="43137"/>
                    </a:srgbClr>
                  </a:outerShdw>
                </a:effectLst>
                <a:latin typeface="+mj-lt"/>
                <a:cs typeface="Arial" panose="020B0604020202020204" pitchFamily="34" charset="0"/>
              </a:rPr>
              <a:t>Examining the Effect of Hygiene Theory on Atopic Diseases in Newborns</a:t>
            </a:r>
          </a:p>
          <a:p>
            <a:pPr algn="ctr"/>
            <a:br>
              <a:rPr lang="en-US" sz="4400" dirty="0">
                <a:solidFill>
                  <a:schemeClr val="accent1">
                    <a:lumMod val="75000"/>
                  </a:schemeClr>
                </a:solidFill>
                <a:latin typeface="+mj-lt"/>
                <a:cs typeface="Arial" panose="020B0604020202020204" pitchFamily="34" charset="0"/>
              </a:rPr>
            </a:br>
            <a:r>
              <a:rPr lang="en-US" sz="4400" dirty="0">
                <a:solidFill>
                  <a:schemeClr val="accent1">
                    <a:lumMod val="75000"/>
                  </a:schemeClr>
                </a:solidFill>
                <a:latin typeface="+mj-lt"/>
                <a:cs typeface="Arial" panose="020B0604020202020204" pitchFamily="34" charset="0"/>
              </a:rPr>
              <a:t>Shahar Shalom, Eden Anavim, Merav Pervil | Faculty Instructor: Prof. Micha Mandel</a:t>
            </a:r>
          </a:p>
          <a:p>
            <a:pPr algn="ctr"/>
            <a:r>
              <a:rPr lang="en-US" sz="4400" dirty="0">
                <a:solidFill>
                  <a:schemeClr val="accent1">
                    <a:lumMod val="75000"/>
                  </a:schemeClr>
                </a:solidFill>
                <a:latin typeface="+mj-lt"/>
                <a:cs typeface="Arial" panose="020B0604020202020204" pitchFamily="34" charset="0"/>
              </a:rPr>
              <a:t>Counselee: Prof. Idit Lachover-Roth, Allergy &amp; Clinical Immunology Unit, Meir Medical Center, Israel</a:t>
            </a:r>
            <a:endParaRPr lang="he-IL" sz="4400" dirty="0">
              <a:solidFill>
                <a:schemeClr val="accent1">
                  <a:lumMod val="75000"/>
                </a:schemeClr>
              </a:solidFill>
              <a:latin typeface="+mj-lt"/>
              <a:cs typeface="Arial" panose="020B0604020202020204" pitchFamily="34" charset="0"/>
            </a:endParaRPr>
          </a:p>
        </p:txBody>
      </p:sp>
      <p:cxnSp>
        <p:nvCxnSpPr>
          <p:cNvPr id="18" name="Straight Connector 17">
            <a:extLst>
              <a:ext uri="{FF2B5EF4-FFF2-40B4-BE49-F238E27FC236}">
                <a16:creationId xmlns:a16="http://schemas.microsoft.com/office/drawing/2014/main" id="{90E341BC-0408-73A7-ABEE-9364FC3EFFC0}"/>
              </a:ext>
            </a:extLst>
          </p:cNvPr>
          <p:cNvCxnSpPr/>
          <p:nvPr/>
        </p:nvCxnSpPr>
        <p:spPr>
          <a:xfrm flipV="1">
            <a:off x="497914" y="4630517"/>
            <a:ext cx="28674396" cy="7491"/>
          </a:xfrm>
          <a:prstGeom prst="line">
            <a:avLst/>
          </a:prstGeom>
          <a:ln w="12700">
            <a:solidFill>
              <a:schemeClr val="bg1"/>
            </a:solidFill>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graphicFrame>
        <p:nvGraphicFramePr>
          <p:cNvPr id="29" name="Table 29">
            <a:extLst>
              <a:ext uri="{FF2B5EF4-FFF2-40B4-BE49-F238E27FC236}">
                <a16:creationId xmlns:a16="http://schemas.microsoft.com/office/drawing/2014/main" id="{632DFCB4-1B29-05AE-D500-EF466CED6387}"/>
              </a:ext>
            </a:extLst>
          </p:cNvPr>
          <p:cNvGraphicFramePr>
            <a:graphicFrameLocks noGrp="1"/>
          </p:cNvGraphicFramePr>
          <p:nvPr>
            <p:extLst>
              <p:ext uri="{D42A27DB-BD31-4B8C-83A1-F6EECF244321}">
                <p14:modId xmlns:p14="http://schemas.microsoft.com/office/powerpoint/2010/main" val="970677627"/>
              </p:ext>
            </p:extLst>
          </p:nvPr>
        </p:nvGraphicFramePr>
        <p:xfrm>
          <a:off x="64869" y="4863702"/>
          <a:ext cx="13708875" cy="5149215"/>
        </p:xfrm>
        <a:graphic>
          <a:graphicData uri="http://schemas.openxmlformats.org/drawingml/2006/table">
            <a:tbl>
              <a:tblPr rtl="1" firstRow="1" bandRow="1">
                <a:tableStyleId>{F5AB1C69-6EDB-4FF4-983F-18BD219EF322}</a:tableStyleId>
              </a:tblPr>
              <a:tblGrid>
                <a:gridCol w="13708875">
                  <a:extLst>
                    <a:ext uri="{9D8B030D-6E8A-4147-A177-3AD203B41FA5}">
                      <a16:colId xmlns:a16="http://schemas.microsoft.com/office/drawing/2014/main" val="3747045786"/>
                    </a:ext>
                  </a:extLst>
                </a:gridCol>
              </a:tblGrid>
              <a:tr h="718521">
                <a:tc>
                  <a:txBody>
                    <a:bodyPr/>
                    <a:lstStyle/>
                    <a:p>
                      <a:pPr algn="ctr" rtl="0">
                        <a:lnSpc>
                          <a:spcPct val="150000"/>
                        </a:lnSpc>
                      </a:pPr>
                      <a:r>
                        <a:rPr lang="en-US" sz="3200" dirty="0">
                          <a:latin typeface="+mj-lt"/>
                        </a:rPr>
                        <a:t>Background and previous studies</a:t>
                      </a:r>
                      <a:endParaRPr lang="he-IL" sz="3200" dirty="0">
                        <a:latin typeface="+mj-lt"/>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15053329"/>
                  </a:ext>
                </a:extLst>
              </a:tr>
              <a:tr h="4252882">
                <a:tc>
                  <a:txBody>
                    <a:bodyPr/>
                    <a:lstStyle/>
                    <a:p>
                      <a:pPr marL="0" marR="0" lvl="0" indent="0" algn="l" defTabSz="2951958" rtl="0" eaLnBrk="1" fontAlgn="auto" latinLnBrk="0" hangingPunct="1">
                        <a:lnSpc>
                          <a:spcPct val="150000"/>
                        </a:lnSpc>
                        <a:spcBef>
                          <a:spcPts val="0"/>
                        </a:spcBef>
                        <a:spcAft>
                          <a:spcPts val="0"/>
                        </a:spcAft>
                        <a:buClrTx/>
                        <a:buSzTx/>
                        <a:buFont typeface="Arial" panose="020B0604020202020204" pitchFamily="34" charset="0"/>
                        <a:buNone/>
                        <a:tabLst/>
                        <a:defRPr/>
                      </a:pPr>
                      <a:r>
                        <a:rPr lang="en-US" sz="3200" b="1" kern="1200" dirty="0">
                          <a:solidFill>
                            <a:schemeClr val="dk1"/>
                          </a:solidFill>
                          <a:latin typeface="+mj-lt"/>
                          <a:ea typeface="+mn-ea"/>
                          <a:cs typeface="+mn-cs"/>
                        </a:rPr>
                        <a:t>Background: </a:t>
                      </a:r>
                      <a:r>
                        <a:rPr lang="en-US" sz="3200" kern="1200" dirty="0">
                          <a:solidFill>
                            <a:schemeClr val="dk1"/>
                          </a:solidFill>
                          <a:latin typeface="+mj-lt"/>
                          <a:ea typeface="+mn-ea"/>
                          <a:cs typeface="+mn-cs"/>
                        </a:rPr>
                        <a:t>Atopy is a type of allergy. Two main causes are genetics and hygiene- lack of exposure to antigens in childhood. The pandemic created a special situation for investigation the second.</a:t>
                      </a:r>
                    </a:p>
                    <a:p>
                      <a:pPr marL="0" marR="0" lvl="0" indent="0" algn="l" defTabSz="2951958" rtl="0" eaLnBrk="1" fontAlgn="auto" latinLnBrk="0" hangingPunct="1">
                        <a:lnSpc>
                          <a:spcPct val="150000"/>
                        </a:lnSpc>
                        <a:spcBef>
                          <a:spcPts val="0"/>
                        </a:spcBef>
                        <a:spcAft>
                          <a:spcPts val="0"/>
                        </a:spcAft>
                        <a:buClrTx/>
                        <a:buSzTx/>
                        <a:buFont typeface="Arial" panose="020B0604020202020204" pitchFamily="34" charset="0"/>
                        <a:buNone/>
                        <a:tabLst/>
                        <a:defRPr/>
                      </a:pPr>
                      <a:r>
                        <a:rPr lang="en-US" sz="3200" b="1" kern="1200" dirty="0">
                          <a:solidFill>
                            <a:schemeClr val="dk1"/>
                          </a:solidFill>
                          <a:latin typeface="+mj-lt"/>
                          <a:ea typeface="+mn-ea"/>
                          <a:cs typeface="+mn-cs"/>
                        </a:rPr>
                        <a:t>Previous studies: </a:t>
                      </a:r>
                      <a:r>
                        <a:rPr lang="en-US" sz="3200" b="0" kern="1200" dirty="0">
                          <a:solidFill>
                            <a:schemeClr val="dk1"/>
                          </a:solidFill>
                          <a:latin typeface="+mj-lt"/>
                          <a:ea typeface="+mn-ea"/>
                          <a:cs typeface="+mn-cs"/>
                        </a:rPr>
                        <a:t>According to Israeli Ministry of Health, </a:t>
                      </a:r>
                      <a:r>
                        <a:rPr lang="en-US" sz="3200" dirty="0">
                          <a:latin typeface="+mj-lt"/>
                        </a:rPr>
                        <a:t>COVID19 caused decrease in respiratory infections following the restrictions. It may explain research findings of low incidence of respiratory infections in babies born early in the pandemic.</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09631762"/>
                  </a:ext>
                </a:extLst>
              </a:tr>
            </a:tbl>
          </a:graphicData>
        </a:graphic>
      </p:graphicFrame>
      <p:graphicFrame>
        <p:nvGraphicFramePr>
          <p:cNvPr id="36" name="Table 29">
            <a:extLst>
              <a:ext uri="{FF2B5EF4-FFF2-40B4-BE49-F238E27FC236}">
                <a16:creationId xmlns:a16="http://schemas.microsoft.com/office/drawing/2014/main" id="{B7C1B329-22CD-BFC1-156D-6264B8ED551F}"/>
              </a:ext>
            </a:extLst>
          </p:cNvPr>
          <p:cNvGraphicFramePr>
            <a:graphicFrameLocks noGrp="1"/>
          </p:cNvGraphicFramePr>
          <p:nvPr>
            <p:extLst>
              <p:ext uri="{D42A27DB-BD31-4B8C-83A1-F6EECF244321}">
                <p14:modId xmlns:p14="http://schemas.microsoft.com/office/powerpoint/2010/main" val="3118121256"/>
              </p:ext>
            </p:extLst>
          </p:nvPr>
        </p:nvGraphicFramePr>
        <p:xfrm>
          <a:off x="64869" y="10012914"/>
          <a:ext cx="13682740" cy="2680891"/>
        </p:xfrm>
        <a:graphic>
          <a:graphicData uri="http://schemas.openxmlformats.org/drawingml/2006/table">
            <a:tbl>
              <a:tblPr rtl="1" firstRow="1" bandRow="1">
                <a:tableStyleId>{F5AB1C69-6EDB-4FF4-983F-18BD219EF322}</a:tableStyleId>
              </a:tblPr>
              <a:tblGrid>
                <a:gridCol w="13682740">
                  <a:extLst>
                    <a:ext uri="{9D8B030D-6E8A-4147-A177-3AD203B41FA5}">
                      <a16:colId xmlns:a16="http://schemas.microsoft.com/office/drawing/2014/main" val="3747045786"/>
                    </a:ext>
                  </a:extLst>
                </a:gridCol>
              </a:tblGrid>
              <a:tr h="745200">
                <a:tc>
                  <a:txBody>
                    <a:bodyPr/>
                    <a:lstStyle/>
                    <a:p>
                      <a:pPr algn="ctr" rtl="0">
                        <a:lnSpc>
                          <a:spcPct val="150000"/>
                        </a:lnSpc>
                      </a:pPr>
                      <a:r>
                        <a:rPr lang="en-US" sz="3200" dirty="0">
                          <a:latin typeface="+mj-lt"/>
                        </a:rPr>
                        <a:t>Research Objective</a:t>
                      </a:r>
                      <a:endParaRPr lang="he-IL" sz="3200" dirty="0">
                        <a:latin typeface="+mj-lt"/>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15053329"/>
                  </a:ext>
                </a:extLst>
              </a:tr>
              <a:tr h="1935691">
                <a:tc>
                  <a:txBody>
                    <a:bodyPr/>
                    <a:lstStyle/>
                    <a:p>
                      <a:pPr marL="0" indent="0" algn="l" rtl="0">
                        <a:lnSpc>
                          <a:spcPct val="150000"/>
                        </a:lnSpc>
                        <a:buFont typeface="Arial" panose="020B0604020202020204" pitchFamily="34" charset="0"/>
                        <a:buNone/>
                      </a:pPr>
                      <a:r>
                        <a:rPr lang="en-US" sz="3200" strike="noStrike" kern="1200" dirty="0">
                          <a:solidFill>
                            <a:schemeClr val="dk1"/>
                          </a:solidFill>
                          <a:latin typeface="+mj-lt"/>
                          <a:ea typeface="+mn-ea"/>
                          <a:cs typeface="+mn-cs"/>
                        </a:rPr>
                        <a:t>Examine the impact of a highly hygienic environment during, before and after COVID19 on Atopic diseases among babies.</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09631762"/>
                  </a:ext>
                </a:extLst>
              </a:tr>
            </a:tbl>
          </a:graphicData>
        </a:graphic>
      </p:graphicFrame>
      <p:graphicFrame>
        <p:nvGraphicFramePr>
          <p:cNvPr id="37" name="Table 29">
            <a:extLst>
              <a:ext uri="{FF2B5EF4-FFF2-40B4-BE49-F238E27FC236}">
                <a16:creationId xmlns:a16="http://schemas.microsoft.com/office/drawing/2014/main" id="{5F827F28-C2F2-38B5-29FB-77D425C2B5E8}"/>
              </a:ext>
            </a:extLst>
          </p:cNvPr>
          <p:cNvGraphicFramePr>
            <a:graphicFrameLocks noGrp="1"/>
          </p:cNvGraphicFramePr>
          <p:nvPr>
            <p:extLst>
              <p:ext uri="{D42A27DB-BD31-4B8C-83A1-F6EECF244321}">
                <p14:modId xmlns:p14="http://schemas.microsoft.com/office/powerpoint/2010/main" val="891731698"/>
              </p:ext>
            </p:extLst>
          </p:nvPr>
        </p:nvGraphicFramePr>
        <p:xfrm>
          <a:off x="13881928" y="4862597"/>
          <a:ext cx="15516000" cy="24761264"/>
        </p:xfrm>
        <a:graphic>
          <a:graphicData uri="http://schemas.openxmlformats.org/drawingml/2006/table">
            <a:tbl>
              <a:tblPr rtl="1" firstRow="1" bandRow="1">
                <a:tableStyleId>{F5AB1C69-6EDB-4FF4-983F-18BD219EF322}</a:tableStyleId>
              </a:tblPr>
              <a:tblGrid>
                <a:gridCol w="15516000">
                  <a:extLst>
                    <a:ext uri="{9D8B030D-6E8A-4147-A177-3AD203B41FA5}">
                      <a16:colId xmlns:a16="http://schemas.microsoft.com/office/drawing/2014/main" val="3747045786"/>
                    </a:ext>
                  </a:extLst>
                </a:gridCol>
              </a:tblGrid>
              <a:tr h="743241">
                <a:tc>
                  <a:txBody>
                    <a:bodyPr/>
                    <a:lstStyle/>
                    <a:p>
                      <a:pPr algn="ctr" rtl="0"/>
                      <a:r>
                        <a:rPr lang="en-US" sz="3200" dirty="0">
                          <a:latin typeface="+mj-lt"/>
                        </a:rPr>
                        <a:t>Results</a:t>
                      </a:r>
                      <a:endParaRPr lang="he-IL" sz="3200" dirty="0">
                        <a:latin typeface="+mj-lt"/>
                      </a:endParaRPr>
                    </a:p>
                  </a:txBody>
                  <a:tcPr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15053329"/>
                  </a:ext>
                </a:extLst>
              </a:tr>
              <a:tr h="24018023">
                <a:tc>
                  <a:txBody>
                    <a:bodyPr/>
                    <a:lstStyle/>
                    <a:p>
                      <a:pPr marL="0" indent="0" algn="l" rtl="0">
                        <a:lnSpc>
                          <a:spcPct val="150000"/>
                        </a:lnSpc>
                        <a:buFont typeface="Arial" panose="020B0604020202020204" pitchFamily="34" charset="0"/>
                        <a:buNone/>
                      </a:pPr>
                      <a:r>
                        <a:rPr lang="en-US" sz="3200" b="1" kern="1200" dirty="0">
                          <a:solidFill>
                            <a:schemeClr val="dk1"/>
                          </a:solidFill>
                          <a:latin typeface="+mn-lt"/>
                          <a:ea typeface="+mn-ea"/>
                          <a:cs typeface="+mn-cs"/>
                        </a:rPr>
                        <a:t> </a:t>
                      </a:r>
                      <a:r>
                        <a:rPr lang="en-US" sz="3200" b="1" kern="1200" dirty="0">
                          <a:solidFill>
                            <a:schemeClr val="dk1"/>
                          </a:solidFill>
                          <a:latin typeface="Calibri Light" panose="020F0302020204030204" pitchFamily="34" charset="0"/>
                          <a:ea typeface="+mn-ea"/>
                          <a:cs typeface="Calibri Light" panose="020F0302020204030204" pitchFamily="34" charset="0"/>
                        </a:rPr>
                        <a:t>Results of the Second-year - Logistic standard regression Vs. Logistic GAM:  </a:t>
                      </a:r>
                    </a:p>
                    <a:p>
                      <a:pPr marL="457200" indent="-457200" algn="l" rtl="0">
                        <a:lnSpc>
                          <a:spcPct val="150000"/>
                        </a:lnSpc>
                        <a:buFont typeface="Arial" panose="020B0604020202020204" pitchFamily="34" charset="0"/>
                        <a:buChar char="•"/>
                      </a:pPr>
                      <a:endParaRPr lang="en-US" sz="3200" kern="1200" dirty="0">
                        <a:solidFill>
                          <a:schemeClr val="dk1"/>
                        </a:solidFill>
                        <a:latin typeface="+mn-lt"/>
                        <a:ea typeface="+mn-ea"/>
                        <a:cs typeface="+mn-cs"/>
                      </a:endParaRPr>
                    </a:p>
                    <a:p>
                      <a:pPr marL="457200" indent="-457200" algn="l" rtl="0">
                        <a:lnSpc>
                          <a:spcPct val="150000"/>
                        </a:lnSpc>
                        <a:buFont typeface="Arial" panose="020B0604020202020204" pitchFamily="34" charset="0"/>
                        <a:buChar char="•"/>
                      </a:pPr>
                      <a:endParaRPr lang="en-US" sz="3200" kern="1200" dirty="0">
                        <a:solidFill>
                          <a:schemeClr val="dk1"/>
                        </a:solidFill>
                        <a:latin typeface="+mn-lt"/>
                        <a:ea typeface="+mn-ea"/>
                        <a:cs typeface="+mn-cs"/>
                      </a:endParaRPr>
                    </a:p>
                    <a:p>
                      <a:pPr marL="457200" indent="-457200" algn="l" rtl="0">
                        <a:lnSpc>
                          <a:spcPct val="150000"/>
                        </a:lnSpc>
                        <a:buFont typeface="Arial" panose="020B0604020202020204" pitchFamily="34" charset="0"/>
                        <a:buChar char="•"/>
                      </a:pPr>
                      <a:endParaRPr lang="en-US" sz="3200" kern="1200" dirty="0">
                        <a:solidFill>
                          <a:schemeClr val="dk1"/>
                        </a:solidFill>
                        <a:latin typeface="+mn-lt"/>
                        <a:ea typeface="+mn-ea"/>
                        <a:cs typeface="+mn-cs"/>
                      </a:endParaRPr>
                    </a:p>
                    <a:p>
                      <a:pPr marL="457200" indent="-457200" algn="l" rtl="0">
                        <a:lnSpc>
                          <a:spcPct val="150000"/>
                        </a:lnSpc>
                        <a:buFont typeface="Arial" panose="020B0604020202020204" pitchFamily="34" charset="0"/>
                        <a:buChar char="•"/>
                      </a:pPr>
                      <a:endParaRPr lang="en-US" sz="3200" kern="1200" dirty="0">
                        <a:solidFill>
                          <a:schemeClr val="dk1"/>
                        </a:solidFill>
                        <a:latin typeface="+mn-lt"/>
                        <a:ea typeface="+mn-ea"/>
                        <a:cs typeface="+mn-cs"/>
                      </a:endParaRPr>
                    </a:p>
                    <a:p>
                      <a:pPr marL="457200" indent="-457200" algn="l" rtl="0">
                        <a:lnSpc>
                          <a:spcPct val="150000"/>
                        </a:lnSpc>
                        <a:buFont typeface="Arial" panose="020B0604020202020204" pitchFamily="34" charset="0"/>
                        <a:buChar char="•"/>
                      </a:pPr>
                      <a:endParaRPr lang="en-US" sz="3200" kern="1200" dirty="0">
                        <a:solidFill>
                          <a:schemeClr val="dk1"/>
                        </a:solidFill>
                        <a:latin typeface="+mn-lt"/>
                        <a:ea typeface="+mn-ea"/>
                        <a:cs typeface="+mn-cs"/>
                      </a:endParaRPr>
                    </a:p>
                    <a:p>
                      <a:pPr marL="457200" indent="-457200" algn="l" rtl="0">
                        <a:lnSpc>
                          <a:spcPct val="150000"/>
                        </a:lnSpc>
                        <a:buFont typeface="Arial" panose="020B0604020202020204" pitchFamily="34" charset="0"/>
                        <a:buChar char="•"/>
                      </a:pPr>
                      <a:endParaRPr lang="en-US" sz="3200" kern="1200" dirty="0">
                        <a:solidFill>
                          <a:schemeClr val="dk1"/>
                        </a:solidFill>
                        <a:latin typeface="+mn-lt"/>
                        <a:ea typeface="+mn-ea"/>
                        <a:cs typeface="+mn-cs"/>
                      </a:endParaRPr>
                    </a:p>
                    <a:p>
                      <a:pPr marL="457200" indent="-457200" algn="l" rtl="0">
                        <a:lnSpc>
                          <a:spcPct val="150000"/>
                        </a:lnSpc>
                        <a:buFont typeface="Arial" panose="020B0604020202020204" pitchFamily="34" charset="0"/>
                        <a:buChar char="•"/>
                      </a:pPr>
                      <a:endParaRPr lang="en-US" sz="3200" kern="1200" dirty="0">
                        <a:solidFill>
                          <a:schemeClr val="dk1"/>
                        </a:solidFill>
                        <a:latin typeface="+mn-lt"/>
                        <a:ea typeface="+mn-ea"/>
                        <a:cs typeface="+mn-cs"/>
                      </a:endParaRPr>
                    </a:p>
                    <a:p>
                      <a:pPr marL="457200" indent="-457200" algn="l" rtl="0">
                        <a:lnSpc>
                          <a:spcPct val="150000"/>
                        </a:lnSpc>
                        <a:buFont typeface="Arial" panose="020B0604020202020204" pitchFamily="34" charset="0"/>
                        <a:buChar char="•"/>
                      </a:pPr>
                      <a:endParaRPr lang="en-US" sz="3200" kern="1200" dirty="0">
                        <a:solidFill>
                          <a:schemeClr val="dk1"/>
                        </a:solidFill>
                        <a:latin typeface="+mn-lt"/>
                        <a:ea typeface="+mn-ea"/>
                        <a:cs typeface="+mn-cs"/>
                      </a:endParaRPr>
                    </a:p>
                    <a:p>
                      <a:pPr marL="457200" indent="-457200" algn="l" rtl="0">
                        <a:lnSpc>
                          <a:spcPct val="150000"/>
                        </a:lnSpc>
                        <a:buFont typeface="Arial" panose="020B0604020202020204" pitchFamily="34" charset="0"/>
                        <a:buChar char="•"/>
                      </a:pPr>
                      <a:endParaRPr lang="en-US" sz="3200" kern="1200" dirty="0">
                        <a:solidFill>
                          <a:schemeClr val="dk1"/>
                        </a:solidFill>
                        <a:latin typeface="+mn-lt"/>
                        <a:ea typeface="+mn-ea"/>
                        <a:cs typeface="+mn-cs"/>
                      </a:endParaRPr>
                    </a:p>
                    <a:p>
                      <a:pPr marL="457200" indent="-457200" algn="l" rtl="0">
                        <a:lnSpc>
                          <a:spcPct val="150000"/>
                        </a:lnSpc>
                        <a:buFont typeface="Arial" panose="020B0604020202020204" pitchFamily="34" charset="0"/>
                        <a:buChar char="•"/>
                      </a:pPr>
                      <a:endParaRPr lang="en-US" sz="3200" kern="1200" dirty="0">
                        <a:solidFill>
                          <a:schemeClr val="dk1"/>
                        </a:solidFill>
                        <a:latin typeface="+mn-lt"/>
                        <a:ea typeface="+mn-ea"/>
                        <a:cs typeface="+mn-cs"/>
                      </a:endParaRPr>
                    </a:p>
                    <a:p>
                      <a:pPr marL="457200" indent="-457200" algn="l" rtl="0">
                        <a:lnSpc>
                          <a:spcPct val="150000"/>
                        </a:lnSpc>
                        <a:buFont typeface="Arial" panose="020B0604020202020204" pitchFamily="34" charset="0"/>
                        <a:buChar char="•"/>
                      </a:pPr>
                      <a:endParaRPr lang="en-US" sz="3200" kern="1200" dirty="0">
                        <a:solidFill>
                          <a:schemeClr val="dk1"/>
                        </a:solidFill>
                        <a:latin typeface="+mn-lt"/>
                        <a:ea typeface="+mn-ea"/>
                        <a:cs typeface="+mn-cs"/>
                      </a:endParaRPr>
                    </a:p>
                    <a:p>
                      <a:pPr marL="457200" indent="-457200" algn="l" rtl="0">
                        <a:lnSpc>
                          <a:spcPct val="150000"/>
                        </a:lnSpc>
                        <a:buFont typeface="Arial" panose="020B0604020202020204" pitchFamily="34" charset="0"/>
                        <a:buChar char="•"/>
                      </a:pPr>
                      <a:endParaRPr lang="en-US" sz="3200" kern="1200" dirty="0">
                        <a:solidFill>
                          <a:schemeClr val="dk1"/>
                        </a:solidFill>
                        <a:latin typeface="+mn-lt"/>
                        <a:ea typeface="+mn-ea"/>
                        <a:cs typeface="+mn-cs"/>
                      </a:endParaRPr>
                    </a:p>
                    <a:p>
                      <a:pPr marL="457200" indent="-457200" algn="l" rtl="0">
                        <a:lnSpc>
                          <a:spcPct val="150000"/>
                        </a:lnSpc>
                        <a:buFont typeface="Arial" panose="020B0604020202020204" pitchFamily="34" charset="0"/>
                        <a:buChar char="•"/>
                      </a:pPr>
                      <a:endParaRPr lang="en-US" sz="3200" kern="1200" dirty="0">
                        <a:solidFill>
                          <a:schemeClr val="dk1"/>
                        </a:solidFill>
                        <a:latin typeface="+mn-lt"/>
                        <a:ea typeface="+mn-ea"/>
                        <a:cs typeface="+mn-cs"/>
                      </a:endParaRPr>
                    </a:p>
                    <a:p>
                      <a:pPr marL="0" indent="0" algn="l" rtl="0">
                        <a:lnSpc>
                          <a:spcPct val="150000"/>
                        </a:lnSpc>
                        <a:buFont typeface="Arial" panose="020B0604020202020204" pitchFamily="34" charset="0"/>
                        <a:buNone/>
                      </a:pPr>
                      <a:endParaRPr lang="en-US" sz="3200" kern="1200" dirty="0">
                        <a:solidFill>
                          <a:schemeClr val="dk1"/>
                        </a:solidFill>
                        <a:latin typeface="+mn-lt"/>
                        <a:ea typeface="+mn-ea"/>
                        <a:cs typeface="+mn-cs"/>
                      </a:endParaRPr>
                    </a:p>
                    <a:p>
                      <a:pPr marL="0" indent="0" algn="l" rtl="0">
                        <a:lnSpc>
                          <a:spcPct val="150000"/>
                        </a:lnSpc>
                        <a:buFont typeface="Arial" panose="020B0604020202020204" pitchFamily="34" charset="0"/>
                        <a:buNone/>
                      </a:pPr>
                      <a:endParaRPr lang="en-US" sz="3200" kern="1200" dirty="0">
                        <a:solidFill>
                          <a:schemeClr val="dk1"/>
                        </a:solidFill>
                        <a:latin typeface="+mn-lt"/>
                        <a:ea typeface="+mn-ea"/>
                        <a:cs typeface="+mn-cs"/>
                      </a:endParaRPr>
                    </a:p>
                    <a:p>
                      <a:pPr marL="0" indent="0" algn="l" rtl="0">
                        <a:lnSpc>
                          <a:spcPct val="150000"/>
                        </a:lnSpc>
                        <a:buFont typeface="Arial" panose="020B0604020202020204" pitchFamily="34" charset="0"/>
                        <a:buNone/>
                      </a:pPr>
                      <a:endParaRPr lang="en-US" sz="3200" kern="1200" dirty="0">
                        <a:solidFill>
                          <a:schemeClr val="dk1"/>
                        </a:solidFill>
                        <a:latin typeface="+mn-lt"/>
                        <a:ea typeface="+mn-ea"/>
                        <a:cs typeface="+mn-cs"/>
                      </a:endParaRPr>
                    </a:p>
                    <a:p>
                      <a:pPr marL="0" indent="0" algn="l" rtl="0">
                        <a:lnSpc>
                          <a:spcPct val="150000"/>
                        </a:lnSpc>
                        <a:spcBef>
                          <a:spcPts val="0"/>
                        </a:spcBef>
                        <a:buFont typeface="Arial" panose="020B0604020202020204" pitchFamily="34" charset="0"/>
                        <a:buNone/>
                      </a:pPr>
                      <a:endParaRPr lang="en-US" sz="3200" kern="1200" dirty="0">
                        <a:solidFill>
                          <a:schemeClr val="dk1"/>
                        </a:solidFill>
                        <a:latin typeface="Calibri Light" panose="020F0302020204030204" pitchFamily="34" charset="0"/>
                        <a:ea typeface="+mn-ea"/>
                        <a:cs typeface="Calibri Light" panose="020F0302020204030204" pitchFamily="34" charset="0"/>
                      </a:endParaRPr>
                    </a:p>
                    <a:p>
                      <a:pPr marL="0" indent="0" algn="l" rtl="0">
                        <a:lnSpc>
                          <a:spcPct val="150000"/>
                        </a:lnSpc>
                        <a:spcBef>
                          <a:spcPts val="0"/>
                        </a:spcBef>
                        <a:buFont typeface="Arial" panose="020B0604020202020204" pitchFamily="34" charset="0"/>
                        <a:buNone/>
                      </a:pPr>
                      <a:endParaRPr lang="en-US" sz="2000" kern="1200" dirty="0">
                        <a:solidFill>
                          <a:schemeClr val="dk1"/>
                        </a:solidFill>
                        <a:latin typeface="Calibri Light" panose="020F0302020204030204" pitchFamily="34" charset="0"/>
                        <a:ea typeface="+mn-ea"/>
                        <a:cs typeface="Calibri Light" panose="020F0302020204030204" pitchFamily="34" charset="0"/>
                      </a:endParaRPr>
                    </a:p>
                    <a:p>
                      <a:pPr marL="0" indent="0" algn="l" rtl="0">
                        <a:lnSpc>
                          <a:spcPct val="150000"/>
                        </a:lnSpc>
                        <a:spcBef>
                          <a:spcPts val="0"/>
                        </a:spcBef>
                        <a:buFont typeface="Arial" panose="020B0604020202020204" pitchFamily="34" charset="0"/>
                        <a:buNone/>
                      </a:pPr>
                      <a:r>
                        <a:rPr lang="en-US" sz="3200" b="1" kern="1200" dirty="0">
                          <a:solidFill>
                            <a:schemeClr val="dk1"/>
                          </a:solidFill>
                          <a:latin typeface="Calibri Light" panose="020F0302020204030204" pitchFamily="34" charset="0"/>
                          <a:ea typeface="+mn-ea"/>
                          <a:cs typeface="Calibri Light" panose="020F0302020204030204" pitchFamily="34" charset="0"/>
                        </a:rPr>
                        <a:t>Probability of a typical baby getting an Atopic disease (2nd Y) depending on birth date:  </a:t>
                      </a:r>
                    </a:p>
                    <a:p>
                      <a:pPr marL="0" indent="0" algn="l" rtl="0">
                        <a:lnSpc>
                          <a:spcPct val="150000"/>
                        </a:lnSpc>
                        <a:buFont typeface="Arial" panose="020B0604020202020204" pitchFamily="34" charset="0"/>
                        <a:buNone/>
                      </a:pPr>
                      <a:endParaRPr lang="en-US" sz="3200" b="1" kern="1200" dirty="0">
                        <a:solidFill>
                          <a:schemeClr val="dk1"/>
                        </a:solidFill>
                        <a:latin typeface="Calibri Light" panose="020F0302020204030204" pitchFamily="34" charset="0"/>
                        <a:ea typeface="+mn-ea"/>
                        <a:cs typeface="Calibri Light" panose="020F0302020204030204" pitchFamily="34" charset="0"/>
                      </a:endParaRPr>
                    </a:p>
                    <a:p>
                      <a:pPr marL="0" indent="0" algn="l" rtl="0">
                        <a:lnSpc>
                          <a:spcPct val="150000"/>
                        </a:lnSpc>
                        <a:buFont typeface="Arial" panose="020B0604020202020204" pitchFamily="34" charset="0"/>
                        <a:buNone/>
                      </a:pPr>
                      <a:endParaRPr lang="en-US" sz="3200" b="1" kern="1200" dirty="0">
                        <a:solidFill>
                          <a:schemeClr val="dk1"/>
                        </a:solidFill>
                        <a:latin typeface="Calibri Light" panose="020F0302020204030204" pitchFamily="34" charset="0"/>
                        <a:ea typeface="+mn-ea"/>
                        <a:cs typeface="Calibri Light" panose="020F0302020204030204" pitchFamily="34" charset="0"/>
                      </a:endParaRPr>
                    </a:p>
                    <a:p>
                      <a:pPr marL="0" indent="0" algn="l" rtl="0">
                        <a:lnSpc>
                          <a:spcPct val="150000"/>
                        </a:lnSpc>
                        <a:buFont typeface="Arial" panose="020B0604020202020204" pitchFamily="34" charset="0"/>
                        <a:buNone/>
                      </a:pPr>
                      <a:endParaRPr lang="en-US" sz="3200" kern="1200" dirty="0">
                        <a:solidFill>
                          <a:schemeClr val="dk1"/>
                        </a:solidFill>
                        <a:latin typeface="+mn-lt"/>
                        <a:ea typeface="+mn-ea"/>
                        <a:cs typeface="+mn-cs"/>
                      </a:endParaRPr>
                    </a:p>
                    <a:p>
                      <a:pPr marL="0" indent="0" algn="l" rtl="0">
                        <a:lnSpc>
                          <a:spcPct val="150000"/>
                        </a:lnSpc>
                        <a:buFont typeface="Arial" panose="020B0604020202020204" pitchFamily="34" charset="0"/>
                        <a:buNone/>
                      </a:pPr>
                      <a:endParaRPr lang="en-US" sz="3200" kern="1200" dirty="0">
                        <a:solidFill>
                          <a:schemeClr val="dk1"/>
                        </a:solidFill>
                        <a:latin typeface="+mn-lt"/>
                        <a:ea typeface="+mn-ea"/>
                        <a:cs typeface="+mn-cs"/>
                      </a:endParaRPr>
                    </a:p>
                    <a:p>
                      <a:pPr marL="0" indent="0" algn="l" rtl="0">
                        <a:lnSpc>
                          <a:spcPct val="150000"/>
                        </a:lnSpc>
                        <a:buFont typeface="Arial" panose="020B0604020202020204" pitchFamily="34" charset="0"/>
                        <a:buNone/>
                      </a:pPr>
                      <a:endParaRPr lang="en-US" sz="3200" kern="1200" dirty="0">
                        <a:solidFill>
                          <a:schemeClr val="dk1"/>
                        </a:solidFill>
                        <a:latin typeface="+mn-lt"/>
                        <a:ea typeface="+mn-ea"/>
                        <a:cs typeface="+mn-cs"/>
                      </a:endParaRPr>
                    </a:p>
                    <a:p>
                      <a:pPr marL="0" indent="0" algn="l" rtl="0">
                        <a:lnSpc>
                          <a:spcPct val="150000"/>
                        </a:lnSpc>
                        <a:buFont typeface="Arial" panose="020B0604020202020204" pitchFamily="34" charset="0"/>
                        <a:buNone/>
                      </a:pPr>
                      <a:endParaRPr lang="en-US" sz="3200" kern="1200" dirty="0">
                        <a:solidFill>
                          <a:schemeClr val="dk1"/>
                        </a:solidFill>
                        <a:latin typeface="+mn-lt"/>
                        <a:ea typeface="+mn-ea"/>
                        <a:cs typeface="+mn-cs"/>
                      </a:endParaRPr>
                    </a:p>
                    <a:p>
                      <a:pPr marL="0" indent="0" algn="l" rtl="0">
                        <a:lnSpc>
                          <a:spcPct val="150000"/>
                        </a:lnSpc>
                        <a:buFont typeface="Arial" panose="020B0604020202020204" pitchFamily="34" charset="0"/>
                        <a:buNone/>
                      </a:pPr>
                      <a:endParaRPr lang="en-US" sz="3200" kern="1200" dirty="0">
                        <a:solidFill>
                          <a:schemeClr val="dk1"/>
                        </a:solidFill>
                        <a:latin typeface="+mn-lt"/>
                        <a:ea typeface="+mn-ea"/>
                        <a:cs typeface="+mn-cs"/>
                      </a:endParaRPr>
                    </a:p>
                    <a:p>
                      <a:pPr marL="0" indent="0" algn="l" rtl="0">
                        <a:lnSpc>
                          <a:spcPct val="150000"/>
                        </a:lnSpc>
                        <a:buFont typeface="Arial" panose="020B0604020202020204" pitchFamily="34" charset="0"/>
                        <a:buNone/>
                      </a:pPr>
                      <a:endParaRPr lang="en-US" sz="3200" kern="1200" dirty="0">
                        <a:solidFill>
                          <a:schemeClr val="dk1"/>
                        </a:solidFill>
                        <a:latin typeface="+mn-lt"/>
                        <a:ea typeface="+mn-ea"/>
                        <a:cs typeface="+mn-cs"/>
                      </a:endParaRPr>
                    </a:p>
                    <a:p>
                      <a:pPr marL="0" indent="0" algn="l" rtl="0">
                        <a:lnSpc>
                          <a:spcPct val="150000"/>
                        </a:lnSpc>
                        <a:buFont typeface="Arial" panose="020B0604020202020204" pitchFamily="34" charset="0"/>
                        <a:buNone/>
                      </a:pPr>
                      <a:endParaRPr lang="en-US" sz="3200" kern="1200" dirty="0">
                        <a:solidFill>
                          <a:schemeClr val="dk1"/>
                        </a:solidFill>
                        <a:latin typeface="+mn-lt"/>
                        <a:ea typeface="+mn-ea"/>
                        <a:cs typeface="+mn-cs"/>
                      </a:endParaRPr>
                    </a:p>
                    <a:p>
                      <a:pPr marL="0" indent="0" algn="l" rtl="0">
                        <a:lnSpc>
                          <a:spcPct val="150000"/>
                        </a:lnSpc>
                        <a:buFont typeface="Arial" panose="020B0604020202020204" pitchFamily="34" charset="0"/>
                        <a:buNone/>
                      </a:pPr>
                      <a:endParaRPr lang="en-US" sz="3200" kern="1200" dirty="0">
                        <a:solidFill>
                          <a:schemeClr val="dk1"/>
                        </a:solidFill>
                        <a:latin typeface="+mn-lt"/>
                        <a:ea typeface="+mn-ea"/>
                        <a:cs typeface="+mn-cs"/>
                      </a:endParaRPr>
                    </a:p>
                    <a:p>
                      <a:pPr marL="0" indent="0" algn="l" rtl="0">
                        <a:lnSpc>
                          <a:spcPct val="150000"/>
                        </a:lnSpc>
                        <a:buFont typeface="Arial" panose="020B0604020202020204" pitchFamily="34" charset="0"/>
                        <a:buNone/>
                      </a:pPr>
                      <a:endParaRPr lang="en-US" sz="3200" kern="1200" dirty="0">
                        <a:solidFill>
                          <a:schemeClr val="dk1"/>
                        </a:solidFill>
                        <a:latin typeface="+mn-lt"/>
                        <a:ea typeface="+mn-ea"/>
                        <a:cs typeface="+mn-cs"/>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09631762"/>
                  </a:ext>
                </a:extLst>
              </a:tr>
            </a:tbl>
          </a:graphicData>
        </a:graphic>
      </p:graphicFrame>
      <p:graphicFrame>
        <p:nvGraphicFramePr>
          <p:cNvPr id="38" name="Table 29">
            <a:extLst>
              <a:ext uri="{FF2B5EF4-FFF2-40B4-BE49-F238E27FC236}">
                <a16:creationId xmlns:a16="http://schemas.microsoft.com/office/drawing/2014/main" id="{D427151E-66F0-FCB6-3D6D-D9E7DF69BFDA}"/>
              </a:ext>
            </a:extLst>
          </p:cNvPr>
          <p:cNvGraphicFramePr>
            <a:graphicFrameLocks noGrp="1"/>
          </p:cNvGraphicFramePr>
          <p:nvPr>
            <p:extLst>
              <p:ext uri="{D42A27DB-BD31-4B8C-83A1-F6EECF244321}">
                <p14:modId xmlns:p14="http://schemas.microsoft.com/office/powerpoint/2010/main" val="3293358081"/>
              </p:ext>
            </p:extLst>
          </p:nvPr>
        </p:nvGraphicFramePr>
        <p:xfrm>
          <a:off x="64869" y="12718864"/>
          <a:ext cx="13680000" cy="12341423"/>
        </p:xfrm>
        <a:graphic>
          <a:graphicData uri="http://schemas.openxmlformats.org/drawingml/2006/table">
            <a:tbl>
              <a:tblPr rtl="1" firstRow="1" bandRow="1">
                <a:tableStyleId>{F5AB1C69-6EDB-4FF4-983F-18BD219EF322}</a:tableStyleId>
              </a:tblPr>
              <a:tblGrid>
                <a:gridCol w="13680000">
                  <a:extLst>
                    <a:ext uri="{9D8B030D-6E8A-4147-A177-3AD203B41FA5}">
                      <a16:colId xmlns:a16="http://schemas.microsoft.com/office/drawing/2014/main" val="3747045786"/>
                    </a:ext>
                  </a:extLst>
                </a:gridCol>
              </a:tblGrid>
              <a:tr h="745200">
                <a:tc>
                  <a:txBody>
                    <a:bodyPr/>
                    <a:lstStyle/>
                    <a:p>
                      <a:pPr marL="0" indent="0" algn="ctr" rtl="0">
                        <a:lnSpc>
                          <a:spcPct val="150000"/>
                        </a:lnSpc>
                        <a:buFont typeface="Arial" panose="020B0604020202020204" pitchFamily="34" charset="0"/>
                        <a:buNone/>
                      </a:pPr>
                      <a:r>
                        <a:rPr lang="en-US" sz="3200" dirty="0">
                          <a:latin typeface="+mj-lt"/>
                        </a:rPr>
                        <a:t>Data and its collection</a:t>
                      </a:r>
                      <a:endParaRPr lang="en-US" sz="3200" kern="1200" dirty="0">
                        <a:solidFill>
                          <a:schemeClr val="dk1"/>
                        </a:solidFill>
                        <a:latin typeface="+mj-lt"/>
                        <a:ea typeface="+mn-ea"/>
                        <a:cs typeface="+mn-cs"/>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15053329"/>
                  </a:ext>
                </a:extLst>
              </a:tr>
              <a:tr h="11594028">
                <a:tc>
                  <a:txBody>
                    <a:bodyPr/>
                    <a:lstStyle/>
                    <a:p>
                      <a:pPr marL="457200" indent="-457200" algn="l" rtl="0">
                        <a:lnSpc>
                          <a:spcPct val="150000"/>
                        </a:lnSpc>
                        <a:buFont typeface="Arial" panose="020B0604020202020204" pitchFamily="34" charset="0"/>
                        <a:buChar char="•"/>
                      </a:pPr>
                      <a:r>
                        <a:rPr lang="en-US" sz="3200" kern="1200" dirty="0">
                          <a:solidFill>
                            <a:schemeClr val="dk1"/>
                          </a:solidFill>
                          <a:latin typeface="Calibri Light" panose="020F0302020204030204" pitchFamily="34" charset="0"/>
                          <a:ea typeface="+mn-ea"/>
                          <a:cs typeface="Calibri Light" panose="020F0302020204030204" pitchFamily="34" charset="0"/>
                        </a:rPr>
                        <a:t>Data was collected starting from November 2018. </a:t>
                      </a:r>
                    </a:p>
                    <a:p>
                      <a:pPr marL="457200" indent="-457200" algn="l" rtl="0">
                        <a:lnSpc>
                          <a:spcPct val="150000"/>
                        </a:lnSpc>
                        <a:buFont typeface="Arial" panose="020B0604020202020204" pitchFamily="34" charset="0"/>
                        <a:buChar char="•"/>
                      </a:pPr>
                      <a:r>
                        <a:rPr lang="en-US" sz="3200" strike="noStrike" kern="1200" dirty="0">
                          <a:solidFill>
                            <a:schemeClr val="dk1"/>
                          </a:solidFill>
                          <a:latin typeface="Calibri Light" panose="020F0302020204030204" pitchFamily="34" charset="0"/>
                          <a:ea typeface="+mn-ea"/>
                          <a:cs typeface="Calibri Light" panose="020F0302020204030204" pitchFamily="34" charset="0"/>
                        </a:rPr>
                        <a:t>Experiment participants: Hebrew-speaking across all sectors, near the date of birth for babies who were born at week 36 or later with a normal birth weight and without any birth defects.</a:t>
                      </a:r>
                    </a:p>
                    <a:p>
                      <a:pPr marL="457200" indent="-457200" algn="l" rtl="0">
                        <a:lnSpc>
                          <a:spcPct val="150000"/>
                        </a:lnSpc>
                        <a:buFont typeface="Arial" panose="020B0604020202020204" pitchFamily="34" charset="0"/>
                        <a:buChar char="•"/>
                      </a:pPr>
                      <a:r>
                        <a:rPr lang="en-US" sz="3200" strike="noStrike" kern="1200" dirty="0">
                          <a:solidFill>
                            <a:schemeClr val="dk1"/>
                          </a:solidFill>
                          <a:latin typeface="Calibri Light" panose="020F0302020204030204" pitchFamily="34" charset="0"/>
                          <a:ea typeface="+mn-ea"/>
                          <a:cs typeface="Calibri Light" panose="020F0302020204030204" pitchFamily="34" charset="0"/>
                        </a:rPr>
                        <a:t>At predetermined intervals, parents were sent questionnaires.</a:t>
                      </a:r>
                      <a:endParaRPr lang="en-US" sz="3200" strike="sngStrike" kern="1200" dirty="0">
                        <a:solidFill>
                          <a:schemeClr val="dk1"/>
                        </a:solidFill>
                        <a:latin typeface="Calibri Light" panose="020F0302020204030204" pitchFamily="34" charset="0"/>
                        <a:ea typeface="+mn-ea"/>
                        <a:cs typeface="Calibri Light" panose="020F0302020204030204" pitchFamily="34" charset="0"/>
                      </a:endParaRPr>
                    </a:p>
                    <a:p>
                      <a:pPr marL="457200" indent="-457200" algn="l" rtl="0">
                        <a:lnSpc>
                          <a:spcPct val="150000"/>
                        </a:lnSpc>
                        <a:buFont typeface="Arial" panose="020B0604020202020204" pitchFamily="34" charset="0"/>
                        <a:buChar char="•"/>
                      </a:pPr>
                      <a:r>
                        <a:rPr lang="en-US" sz="3200" strike="noStrike" kern="1200" dirty="0">
                          <a:solidFill>
                            <a:schemeClr val="dk1"/>
                          </a:solidFill>
                          <a:latin typeface="Calibri Light" panose="020F0302020204030204" pitchFamily="34" charset="0"/>
                          <a:ea typeface="+mn-ea"/>
                          <a:cs typeface="Calibri Light" panose="020F0302020204030204" pitchFamily="34" charset="0"/>
                        </a:rPr>
                        <a:t>Characteristics of the babies, their families and environment were collected. </a:t>
                      </a:r>
                    </a:p>
                    <a:p>
                      <a:pPr marL="457200" marR="0" lvl="0" indent="-457200" algn="l" defTabSz="2951958"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3200" strike="noStrike" kern="1200" dirty="0">
                          <a:solidFill>
                            <a:schemeClr val="dk1"/>
                          </a:solidFill>
                          <a:latin typeface="Calibri Light" panose="020F0302020204030204" pitchFamily="34" charset="0"/>
                          <a:ea typeface="+mn-ea"/>
                          <a:cs typeface="Calibri Light" panose="020F0302020204030204" pitchFamily="34" charset="0"/>
                        </a:rPr>
                        <a:t>Development of atopic diseases among babies was examined.</a:t>
                      </a:r>
                    </a:p>
                    <a:p>
                      <a:pPr marL="457200" marR="0" lvl="0" indent="-457200" algn="l" defTabSz="2951958"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3200" strike="noStrike" kern="1200" dirty="0">
                          <a:solidFill>
                            <a:schemeClr val="dk1"/>
                          </a:solidFill>
                          <a:latin typeface="Calibri Light" panose="020F0302020204030204" pitchFamily="34" charset="0"/>
                          <a:ea typeface="+mn-ea"/>
                          <a:cs typeface="Calibri Light" panose="020F0302020204030204" pitchFamily="34" charset="0"/>
                        </a:rPr>
                        <a:t>Atopic disease = food allergies, atopic dermatitis or hyperreactive airway. </a:t>
                      </a:r>
                    </a:p>
                    <a:p>
                      <a:pPr marL="457200" marR="0" lvl="0" indent="-457200" algn="l" defTabSz="2951958"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3200" b="0" kern="1200" dirty="0">
                          <a:solidFill>
                            <a:schemeClr val="dk1"/>
                          </a:solidFill>
                          <a:latin typeface="Calibri Light" panose="020F0302020204030204" pitchFamily="34" charset="0"/>
                          <a:ea typeface="+mn-ea"/>
                          <a:cs typeface="Calibri Light" panose="020F0302020204030204" pitchFamily="34" charset="0"/>
                        </a:rPr>
                        <a:t>The babies were divided into 4 groups according to birth date and main landmarks during the pandemic</a:t>
                      </a:r>
                      <a:endParaRPr lang="he-IL" sz="3200" b="0" kern="1200" dirty="0">
                        <a:solidFill>
                          <a:schemeClr val="dk1"/>
                        </a:solidFill>
                        <a:latin typeface="Calibri Light" panose="020F0302020204030204" pitchFamily="34" charset="0"/>
                        <a:ea typeface="+mn-ea"/>
                        <a:cs typeface="Calibri Light" panose="020F0302020204030204" pitchFamily="34" charset="0"/>
                      </a:endParaRPr>
                    </a:p>
                    <a:p>
                      <a:pPr marL="0" indent="0" algn="l" rtl="0">
                        <a:lnSpc>
                          <a:spcPct val="150000"/>
                        </a:lnSpc>
                        <a:buFont typeface="Arial" panose="020B0604020202020204" pitchFamily="34" charset="0"/>
                        <a:buNone/>
                      </a:pPr>
                      <a:endParaRPr lang="en-US" sz="3200" kern="1200" dirty="0">
                        <a:solidFill>
                          <a:schemeClr val="dk1"/>
                        </a:solidFill>
                        <a:latin typeface="+mj-lt"/>
                        <a:ea typeface="+mn-ea"/>
                        <a:cs typeface="+mn-cs"/>
                      </a:endParaRPr>
                    </a:p>
                    <a:p>
                      <a:pPr marL="457200" indent="-457200" algn="l" rtl="0">
                        <a:lnSpc>
                          <a:spcPct val="150000"/>
                        </a:lnSpc>
                        <a:buFont typeface="Arial" panose="020B0604020202020204" pitchFamily="34" charset="0"/>
                        <a:buChar char="•"/>
                      </a:pPr>
                      <a:endParaRPr lang="en-US" sz="3200" kern="1200" dirty="0">
                        <a:solidFill>
                          <a:schemeClr val="dk1"/>
                        </a:solidFill>
                        <a:latin typeface="+mj-lt"/>
                        <a:ea typeface="+mn-ea"/>
                        <a:cs typeface="+mn-cs"/>
                      </a:endParaRPr>
                    </a:p>
                    <a:p>
                      <a:pPr marL="0" indent="0" algn="l" rtl="0">
                        <a:lnSpc>
                          <a:spcPct val="150000"/>
                        </a:lnSpc>
                        <a:buFont typeface="Arial" panose="020B0604020202020204" pitchFamily="34" charset="0"/>
                        <a:buNone/>
                      </a:pPr>
                      <a:endParaRPr lang="en-US" sz="3200" kern="1200" dirty="0">
                        <a:solidFill>
                          <a:schemeClr val="dk1"/>
                        </a:solidFill>
                        <a:latin typeface="+mj-lt"/>
                        <a:ea typeface="+mn-ea"/>
                        <a:cs typeface="+mn-cs"/>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09631762"/>
                  </a:ext>
                </a:extLst>
              </a:tr>
            </a:tbl>
          </a:graphicData>
        </a:graphic>
      </p:graphicFrame>
      <mc:AlternateContent xmlns:mc="http://schemas.openxmlformats.org/markup-compatibility/2006">
        <mc:Choice xmlns:a14="http://schemas.microsoft.com/office/drawing/2010/main" Requires="a14">
          <p:graphicFrame>
            <p:nvGraphicFramePr>
              <p:cNvPr id="41" name="Table 29">
                <a:extLst>
                  <a:ext uri="{FF2B5EF4-FFF2-40B4-BE49-F238E27FC236}">
                    <a16:creationId xmlns:a16="http://schemas.microsoft.com/office/drawing/2014/main" id="{87C34A28-1550-8A00-8213-E8C2029623E4}"/>
                  </a:ext>
                </a:extLst>
              </p:cNvPr>
              <p:cNvGraphicFramePr>
                <a:graphicFrameLocks noGrp="1"/>
              </p:cNvGraphicFramePr>
              <p:nvPr>
                <p:extLst>
                  <p:ext uri="{D42A27DB-BD31-4B8C-83A1-F6EECF244321}">
                    <p14:modId xmlns:p14="http://schemas.microsoft.com/office/powerpoint/2010/main" val="2099678438"/>
                  </p:ext>
                </p:extLst>
              </p:nvPr>
            </p:nvGraphicFramePr>
            <p:xfrm>
              <a:off x="52125" y="25123287"/>
              <a:ext cx="13680000" cy="9364361"/>
            </p:xfrm>
            <a:graphic>
              <a:graphicData uri="http://schemas.openxmlformats.org/drawingml/2006/table">
                <a:tbl>
                  <a:tblPr rtl="1" firstRow="1" bandRow="1">
                    <a:tableStyleId>{F5AB1C69-6EDB-4FF4-983F-18BD219EF322}</a:tableStyleId>
                  </a:tblPr>
                  <a:tblGrid>
                    <a:gridCol w="13680000">
                      <a:extLst>
                        <a:ext uri="{9D8B030D-6E8A-4147-A177-3AD203B41FA5}">
                          <a16:colId xmlns:a16="http://schemas.microsoft.com/office/drawing/2014/main" val="3747045786"/>
                        </a:ext>
                      </a:extLst>
                    </a:gridCol>
                  </a:tblGrid>
                  <a:tr h="741182">
                    <a:tc>
                      <a:txBody>
                        <a:bodyPr/>
                        <a:lstStyle/>
                        <a:p>
                          <a:pPr marL="0" indent="0" algn="ctr" rtl="0">
                            <a:lnSpc>
                              <a:spcPct val="150000"/>
                            </a:lnSpc>
                            <a:buFont typeface="Arial" panose="020B0604020202020204" pitchFamily="34" charset="0"/>
                            <a:buNone/>
                          </a:pPr>
                          <a:r>
                            <a:rPr lang="en-US" sz="3200" dirty="0">
                              <a:latin typeface="+mj-lt"/>
                            </a:rPr>
                            <a:t>Statistical Models</a:t>
                          </a:r>
                          <a:endParaRPr lang="en-US" sz="3200" kern="1200" dirty="0">
                            <a:solidFill>
                              <a:schemeClr val="dk1"/>
                            </a:solidFill>
                            <a:latin typeface="+mj-lt"/>
                            <a:ea typeface="+mn-ea"/>
                            <a:cs typeface="+mn-cs"/>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15053329"/>
                      </a:ext>
                    </a:extLst>
                  </a:tr>
                  <a:tr h="8616966">
                    <a:tc>
                      <a:txBody>
                        <a:bodyPr/>
                        <a:lstStyle/>
                        <a:p>
                          <a:pPr marL="0" indent="0" algn="l" rtl="0">
                            <a:lnSpc>
                              <a:spcPct val="150000"/>
                            </a:lnSpc>
                            <a:buFont typeface="Arial" panose="020B0604020202020204" pitchFamily="34" charset="0"/>
                            <a:buNone/>
                          </a:pPr>
                          <a:endParaRPr lang="en-US" sz="2800" kern="1200" dirty="0">
                            <a:solidFill>
                              <a:schemeClr val="dk1"/>
                            </a:solidFill>
                            <a:effectLst/>
                            <a:latin typeface="+mn-lt"/>
                            <a:ea typeface="+mn-ea"/>
                            <a:cs typeface="+mn-cs"/>
                          </a:endParaRPr>
                        </a:p>
                        <a:p>
                          <a:pPr marL="457200" indent="-457200" algn="l" rtl="0">
                            <a:lnSpc>
                              <a:spcPct val="150000"/>
                            </a:lnSpc>
                            <a:buFont typeface="Arial" panose="020B0604020202020204" pitchFamily="34" charset="0"/>
                            <a:buChar char="•"/>
                          </a:pPr>
                          <a:r>
                            <a:rPr lang="en-US" sz="3200" b="1" u="sng" kern="1200" dirty="0">
                              <a:solidFill>
                                <a:schemeClr val="dk1"/>
                              </a:solidFill>
                              <a:latin typeface="+mj-lt"/>
                              <a:ea typeface="+mn-ea"/>
                              <a:cs typeface="+mn-cs"/>
                            </a:rPr>
                            <a:t>Standard Logistic Regression Model</a:t>
                          </a:r>
                          <a:r>
                            <a:rPr lang="en-US" sz="3200" b="1" kern="1200" dirty="0">
                              <a:solidFill>
                                <a:schemeClr val="dk1"/>
                              </a:solidFill>
                              <a:latin typeface="+mj-lt"/>
                              <a:ea typeface="+mn-ea"/>
                              <a:cs typeface="+mn-cs"/>
                            </a:rPr>
                            <a:t>:</a:t>
                          </a:r>
                          <a:r>
                            <a:rPr lang="en-US" sz="3200" b="1" kern="1200" baseline="0" dirty="0">
                              <a:solidFill>
                                <a:schemeClr val="dk1"/>
                              </a:solidFill>
                              <a:latin typeface="+mj-lt"/>
                              <a:ea typeface="+mn-ea"/>
                              <a:cs typeface="+mn-cs"/>
                            </a:rPr>
                            <a:t> </a:t>
                          </a:r>
                          <a:br>
                            <a:rPr lang="en-US" sz="2800" b="0" i="0" kern="1200" baseline="0" dirty="0">
                              <a:solidFill>
                                <a:schemeClr val="dk1"/>
                              </a:solidFill>
                              <a:effectLst/>
                              <a:latin typeface="Cambria Math" panose="02040503050406030204" pitchFamily="18" charset="0"/>
                              <a:ea typeface="+mn-ea"/>
                              <a:cs typeface="+mn-cs"/>
                            </a:rPr>
                          </a:br>
                          <a14:m>
                            <m:oMath xmlns:m="http://schemas.openxmlformats.org/officeDocument/2006/math">
                              <m:r>
                                <a:rPr lang="en-US" sz="2800" b="0" i="1" kern="1200" baseline="0" smtClean="0">
                                  <a:solidFill>
                                    <a:schemeClr val="dk1"/>
                                  </a:solidFill>
                                  <a:effectLst/>
                                  <a:latin typeface="Cambria Math" panose="02040503050406030204" pitchFamily="18" charset="0"/>
                                  <a:ea typeface="+mn-ea"/>
                                  <a:cs typeface="+mn-cs"/>
                                </a:rPr>
                                <m:t>𝐿</m:t>
                              </m:r>
                              <m:r>
                                <a:rPr lang="en-US" sz="2800" b="0" i="1" kern="1200" smtClean="0">
                                  <a:solidFill>
                                    <a:schemeClr val="dk1"/>
                                  </a:solidFill>
                                  <a:effectLst/>
                                  <a:latin typeface="Cambria Math" panose="02040503050406030204" pitchFamily="18" charset="0"/>
                                  <a:ea typeface="+mn-ea"/>
                                  <a:cs typeface="+mn-cs"/>
                                </a:rPr>
                                <m:t>𝑜𝑔𝑖𝑡</m:t>
                              </m:r>
                              <m:d>
                                <m:dPr>
                                  <m:ctrlPr>
                                    <a:rPr lang="en-US" sz="2800" b="0" i="1" kern="1200" smtClean="0">
                                      <a:solidFill>
                                        <a:schemeClr val="dk1"/>
                                      </a:solidFill>
                                      <a:effectLst/>
                                      <a:latin typeface="Cambria Math" panose="02040503050406030204" pitchFamily="18" charset="0"/>
                                      <a:ea typeface="+mn-ea"/>
                                      <a:cs typeface="+mn-cs"/>
                                    </a:rPr>
                                  </m:ctrlPr>
                                </m:dPr>
                                <m:e>
                                  <m:r>
                                    <a:rPr lang="en-US" sz="2800" b="0" i="1" kern="1200" smtClean="0">
                                      <a:solidFill>
                                        <a:schemeClr val="dk1"/>
                                      </a:solidFill>
                                      <a:effectLst/>
                                      <a:latin typeface="Cambria Math" panose="02040503050406030204" pitchFamily="18" charset="0"/>
                                      <a:ea typeface="+mn-ea"/>
                                      <a:cs typeface="+mn-cs"/>
                                    </a:rPr>
                                    <m:t>𝑃𝑟𝑜𝑏</m:t>
                                  </m:r>
                                  <m:d>
                                    <m:dPr>
                                      <m:ctrlPr>
                                        <a:rPr lang="en-US" sz="2800" b="0" i="1" kern="1200" smtClean="0">
                                          <a:solidFill>
                                            <a:schemeClr val="dk1"/>
                                          </a:solidFill>
                                          <a:effectLst/>
                                          <a:latin typeface="Cambria Math" panose="02040503050406030204" pitchFamily="18" charset="0"/>
                                          <a:ea typeface="+mn-ea"/>
                                          <a:cs typeface="+mn-cs"/>
                                        </a:rPr>
                                      </m:ctrlPr>
                                    </m:dPr>
                                    <m:e>
                                      <m:r>
                                        <a:rPr lang="en-US" sz="2800" b="0" i="1" kern="1200" smtClean="0">
                                          <a:solidFill>
                                            <a:schemeClr val="dk1"/>
                                          </a:solidFill>
                                          <a:effectLst/>
                                          <a:latin typeface="Cambria Math" panose="02040503050406030204" pitchFamily="18" charset="0"/>
                                          <a:ea typeface="+mn-ea"/>
                                          <a:cs typeface="+mn-cs"/>
                                        </a:rPr>
                                        <m:t>𝐴𝑡𝑜𝑝𝑖𝑐</m:t>
                                      </m:r>
                                      <m:r>
                                        <a:rPr lang="en-US" sz="2800" b="0" i="1" kern="1200" smtClean="0">
                                          <a:solidFill>
                                            <a:schemeClr val="dk1"/>
                                          </a:solidFill>
                                          <a:effectLst/>
                                          <a:latin typeface="Cambria Math" panose="02040503050406030204" pitchFamily="18" charset="0"/>
                                          <a:ea typeface="+mn-ea"/>
                                          <a:cs typeface="+mn-cs"/>
                                        </a:rPr>
                                        <m:t> </m:t>
                                      </m:r>
                                      <m:sSub>
                                        <m:sSubPr>
                                          <m:ctrlPr>
                                            <a:rPr lang="en-US" sz="2800" b="0" i="1" kern="1200" smtClean="0">
                                              <a:solidFill>
                                                <a:schemeClr val="dk1"/>
                                              </a:solidFill>
                                              <a:effectLst/>
                                              <a:latin typeface="Cambria Math" panose="02040503050406030204" pitchFamily="18" charset="0"/>
                                              <a:ea typeface="+mn-ea"/>
                                              <a:cs typeface="+mn-cs"/>
                                            </a:rPr>
                                          </m:ctrlPr>
                                        </m:sSubPr>
                                        <m:e>
                                          <m:r>
                                            <a:rPr lang="en-US" sz="2800" b="0" i="1" kern="1200" smtClean="0">
                                              <a:solidFill>
                                                <a:schemeClr val="dk1"/>
                                              </a:solidFill>
                                              <a:effectLst/>
                                              <a:latin typeface="Cambria Math" panose="02040503050406030204" pitchFamily="18" charset="0"/>
                                              <a:ea typeface="+mn-ea"/>
                                              <a:cs typeface="+mn-cs"/>
                                            </a:rPr>
                                            <m:t>2</m:t>
                                          </m:r>
                                        </m:e>
                                        <m:sub>
                                          <m:r>
                                            <a:rPr lang="en-US" sz="2800" b="0" i="1" kern="1200" smtClean="0">
                                              <a:solidFill>
                                                <a:schemeClr val="dk1"/>
                                              </a:solidFill>
                                              <a:effectLst/>
                                              <a:latin typeface="Cambria Math" panose="02040503050406030204" pitchFamily="18" charset="0"/>
                                              <a:ea typeface="+mn-ea"/>
                                              <a:cs typeface="+mn-cs"/>
                                            </a:rPr>
                                            <m:t>𝑛𝑑</m:t>
                                          </m:r>
                                        </m:sub>
                                      </m:sSub>
                                      <m:r>
                                        <a:rPr lang="en-US" sz="2800" b="0" i="1" kern="1200" smtClean="0">
                                          <a:solidFill>
                                            <a:schemeClr val="dk1"/>
                                          </a:solidFill>
                                          <a:effectLst/>
                                          <a:latin typeface="Cambria Math" panose="02040503050406030204" pitchFamily="18" charset="0"/>
                                          <a:ea typeface="+mn-ea"/>
                                          <a:cs typeface="+mn-cs"/>
                                        </a:rPr>
                                        <m:t> </m:t>
                                      </m:r>
                                      <m:r>
                                        <a:rPr lang="en-US" sz="2800" b="0" i="1" kern="1200" smtClean="0">
                                          <a:solidFill>
                                            <a:schemeClr val="dk1"/>
                                          </a:solidFill>
                                          <a:effectLst/>
                                          <a:latin typeface="Cambria Math" panose="02040503050406030204" pitchFamily="18" charset="0"/>
                                          <a:ea typeface="+mn-ea"/>
                                          <a:cs typeface="+mn-cs"/>
                                        </a:rPr>
                                        <m:t>𝑦𝑒𝑎𝑟</m:t>
                                      </m:r>
                                    </m:e>
                                  </m:d>
                                </m:e>
                              </m:d>
                              <m:r>
                                <a:rPr lang="en-US" sz="2800" b="0" i="1" kern="1200" smtClean="0">
                                  <a:solidFill>
                                    <a:schemeClr val="dk1"/>
                                  </a:solidFill>
                                  <a:effectLst/>
                                  <a:latin typeface="Cambria Math" panose="02040503050406030204" pitchFamily="18" charset="0"/>
                                  <a:ea typeface="+mn-ea"/>
                                  <a:cs typeface="+mn-cs"/>
                                </a:rPr>
                                <m:t>=</m:t>
                              </m:r>
                              <m:sSub>
                                <m:sSubPr>
                                  <m:ctrlPr>
                                    <a:rPr lang="en-US" sz="2800" i="1" kern="1200" smtClean="0">
                                      <a:solidFill>
                                        <a:schemeClr val="dk1"/>
                                      </a:solidFill>
                                      <a:effectLst/>
                                      <a:latin typeface="Cambria Math" panose="02040503050406030204" pitchFamily="18" charset="0"/>
                                      <a:ea typeface="+mn-ea"/>
                                      <a:cs typeface="+mn-cs"/>
                                    </a:rPr>
                                  </m:ctrlPr>
                                </m:sSubPr>
                                <m:e>
                                  <m:r>
                                    <a:rPr lang="en-US" sz="2800" i="1" kern="1200">
                                      <a:solidFill>
                                        <a:schemeClr val="dk1"/>
                                      </a:solidFill>
                                      <a:effectLst/>
                                      <a:latin typeface="Cambria Math" panose="02040503050406030204" pitchFamily="18" charset="0"/>
                                      <a:ea typeface="+mn-ea"/>
                                      <a:cs typeface="+mn-cs"/>
                                    </a:rPr>
                                    <m:t>𝛽</m:t>
                                  </m:r>
                                </m:e>
                                <m:sub>
                                  <m:r>
                                    <a:rPr lang="en-US" sz="2800" i="1" kern="1200">
                                      <a:solidFill>
                                        <a:schemeClr val="dk1"/>
                                      </a:solidFill>
                                      <a:effectLst/>
                                      <a:latin typeface="Cambria Math" panose="02040503050406030204" pitchFamily="18" charset="0"/>
                                      <a:ea typeface="+mn-ea"/>
                                      <a:cs typeface="+mn-cs"/>
                                    </a:rPr>
                                    <m:t>0</m:t>
                                  </m:r>
                                </m:sub>
                              </m:sSub>
                              <m:r>
                                <a:rPr lang="en-US" sz="2800" i="1" kern="1200">
                                  <a:solidFill>
                                    <a:schemeClr val="dk1"/>
                                  </a:solidFill>
                                  <a:effectLst/>
                                  <a:latin typeface="Cambria Math" panose="02040503050406030204" pitchFamily="18" charset="0"/>
                                  <a:ea typeface="+mn-ea"/>
                                  <a:cs typeface="+mn-cs"/>
                                </a:rPr>
                                <m:t>+</m:t>
                              </m:r>
                              <m:sSub>
                                <m:sSubPr>
                                  <m:ctrlPr>
                                    <a:rPr lang="en-US" sz="2800" i="1" kern="1200" smtClean="0">
                                      <a:solidFill>
                                        <a:schemeClr val="dk1"/>
                                      </a:solidFill>
                                      <a:effectLst/>
                                      <a:latin typeface="Cambria Math" panose="02040503050406030204" pitchFamily="18" charset="0"/>
                                      <a:ea typeface="+mn-ea"/>
                                      <a:cs typeface="+mn-cs"/>
                                    </a:rPr>
                                  </m:ctrlPr>
                                </m:sSubPr>
                                <m:e>
                                  <m:r>
                                    <a:rPr lang="en-US" sz="2800" i="1" kern="1200">
                                      <a:solidFill>
                                        <a:schemeClr val="dk1"/>
                                      </a:solidFill>
                                      <a:effectLst/>
                                      <a:latin typeface="Cambria Math" panose="02040503050406030204" pitchFamily="18" charset="0"/>
                                      <a:ea typeface="+mn-ea"/>
                                      <a:cs typeface="+mn-cs"/>
                                    </a:rPr>
                                    <m:t>𝛽</m:t>
                                  </m:r>
                                </m:e>
                                <m:sub>
                                  <m:r>
                                    <a:rPr lang="en-US" sz="2800" b="0" i="1" kern="1200" smtClean="0">
                                      <a:solidFill>
                                        <a:schemeClr val="dk1"/>
                                      </a:solidFill>
                                      <a:effectLst/>
                                      <a:latin typeface="Cambria Math" panose="02040503050406030204" pitchFamily="18" charset="0"/>
                                      <a:ea typeface="+mn-ea"/>
                                      <a:cs typeface="+mn-cs"/>
                                    </a:rPr>
                                    <m:t>1</m:t>
                                  </m:r>
                                  <m:r>
                                    <a:rPr lang="en-US" sz="2800" b="0" i="1" kern="1200" smtClean="0">
                                      <a:solidFill>
                                        <a:schemeClr val="dk1"/>
                                      </a:solidFill>
                                      <a:effectLst/>
                                      <a:latin typeface="Cambria Math" panose="02040503050406030204" pitchFamily="18" charset="0"/>
                                      <a:ea typeface="+mn-ea"/>
                                      <a:cs typeface="+mn-cs"/>
                                    </a:rPr>
                                    <m:t>,…,</m:t>
                                  </m:r>
                                  <m:r>
                                    <a:rPr lang="en-US" sz="2800" b="0" i="1" kern="1200" smtClean="0">
                                      <a:solidFill>
                                        <a:schemeClr val="dk1"/>
                                      </a:solidFill>
                                      <a:effectLst/>
                                      <a:latin typeface="Cambria Math" panose="02040503050406030204" pitchFamily="18" charset="0"/>
                                      <a:ea typeface="+mn-ea"/>
                                      <a:cs typeface="+mn-cs"/>
                                    </a:rPr>
                                    <m:t>21</m:t>
                                  </m:r>
                                </m:sub>
                              </m:sSub>
                              <m:sSub>
                                <m:sSubPr>
                                  <m:ctrlPr>
                                    <a:rPr lang="en-US" sz="2800" i="1" kern="1200">
                                      <a:solidFill>
                                        <a:schemeClr val="dk1"/>
                                      </a:solidFill>
                                      <a:effectLst/>
                                      <a:latin typeface="Cambria Math" panose="02040503050406030204" pitchFamily="18" charset="0"/>
                                      <a:ea typeface="+mn-ea"/>
                                      <a:cs typeface="+mn-cs"/>
                                    </a:rPr>
                                  </m:ctrlPr>
                                </m:sSubPr>
                                <m:e>
                                  <m:sSub>
                                    <m:sSubPr>
                                      <m:ctrlPr>
                                        <a:rPr lang="en-US" sz="2800" i="1" kern="1200">
                                          <a:solidFill>
                                            <a:schemeClr val="dk1"/>
                                          </a:solidFill>
                                          <a:effectLst/>
                                          <a:latin typeface="Cambria Math" panose="02040503050406030204" pitchFamily="18" charset="0"/>
                                          <a:ea typeface="+mn-ea"/>
                                          <a:cs typeface="+mn-cs"/>
                                        </a:rPr>
                                      </m:ctrlPr>
                                    </m:sSubPr>
                                    <m:e>
                                      <m:r>
                                        <m:rPr>
                                          <m:sty m:val="p"/>
                                        </m:rPr>
                                        <a:rPr lang="en-US" sz="2800" b="0" i="0" kern="1200" smtClean="0">
                                          <a:solidFill>
                                            <a:schemeClr val="dk1"/>
                                          </a:solidFill>
                                          <a:effectLst/>
                                          <a:latin typeface="Cambria Math" panose="02040503050406030204" pitchFamily="18" charset="0"/>
                                          <a:ea typeface="+mn-ea"/>
                                          <a:cs typeface="+mn-cs"/>
                                        </a:rPr>
                                        <m:t>Background</m:t>
                                      </m:r>
                                      <m:r>
                                        <a:rPr lang="en-US" sz="2800" b="0" i="1" kern="1200" smtClean="0">
                                          <a:solidFill>
                                            <a:schemeClr val="dk1"/>
                                          </a:solidFill>
                                          <a:effectLst/>
                                          <a:latin typeface="Cambria Math" panose="02040503050406030204" pitchFamily="18" charset="0"/>
                                          <a:ea typeface="+mn-ea"/>
                                          <a:cs typeface="+mn-cs"/>
                                        </a:rPr>
                                        <m:t>+</m:t>
                                      </m:r>
                                      <m:r>
                                        <a:rPr lang="en-US" sz="2800" i="1" kern="1200">
                                          <a:solidFill>
                                            <a:schemeClr val="dk1"/>
                                          </a:solidFill>
                                          <a:effectLst/>
                                          <a:latin typeface="Cambria Math" panose="02040503050406030204" pitchFamily="18" charset="0"/>
                                          <a:ea typeface="+mn-ea"/>
                                          <a:cs typeface="+mn-cs"/>
                                        </a:rPr>
                                        <m:t>𝛽</m:t>
                                      </m:r>
                                    </m:e>
                                    <m:sub>
                                      <m:r>
                                        <a:rPr lang="en-US" sz="2800" i="1" kern="1200">
                                          <a:solidFill>
                                            <a:schemeClr val="dk1"/>
                                          </a:solidFill>
                                          <a:effectLst/>
                                          <a:latin typeface="Cambria Math" panose="02040503050406030204" pitchFamily="18" charset="0"/>
                                          <a:ea typeface="+mn-ea"/>
                                          <a:cs typeface="+mn-cs"/>
                                        </a:rPr>
                                        <m:t>2</m:t>
                                      </m:r>
                                      <m:r>
                                        <a:rPr lang="en-US" sz="2800" b="0" i="1" kern="1200" smtClean="0">
                                          <a:solidFill>
                                            <a:schemeClr val="dk1"/>
                                          </a:solidFill>
                                          <a:effectLst/>
                                          <a:latin typeface="Cambria Math" panose="02040503050406030204" pitchFamily="18" charset="0"/>
                                          <a:ea typeface="+mn-ea"/>
                                          <a:cs typeface="+mn-cs"/>
                                        </a:rPr>
                                        <m:t>2</m:t>
                                      </m:r>
                                    </m:sub>
                                  </m:sSub>
                                  <m:r>
                                    <a:rPr lang="en-US" sz="2800" i="1" kern="1200">
                                      <a:solidFill>
                                        <a:schemeClr val="dk1"/>
                                      </a:solidFill>
                                      <a:effectLst/>
                                      <a:latin typeface="Cambria Math" panose="02040503050406030204" pitchFamily="18" charset="0"/>
                                      <a:ea typeface="+mn-ea"/>
                                      <a:cs typeface="+mn-cs"/>
                                    </a:rPr>
                                    <m:t>1</m:t>
                                  </m:r>
                                </m:e>
                                <m:sub>
                                  <m:r>
                                    <a:rPr lang="en-US" sz="2800" i="1" kern="1200">
                                      <a:solidFill>
                                        <a:schemeClr val="dk1"/>
                                      </a:solidFill>
                                      <a:effectLst/>
                                      <a:latin typeface="Cambria Math" panose="02040503050406030204" pitchFamily="18" charset="0"/>
                                      <a:ea typeface="+mn-ea"/>
                                      <a:cs typeface="+mn-cs"/>
                                    </a:rPr>
                                    <m:t>𝐷𝑂</m:t>
                                  </m:r>
                                  <m:sSub>
                                    <m:sSubPr>
                                      <m:ctrlPr>
                                        <a:rPr lang="en-US" sz="2800" i="1" kern="1200">
                                          <a:solidFill>
                                            <a:schemeClr val="dk1"/>
                                          </a:solidFill>
                                          <a:effectLst/>
                                          <a:latin typeface="Cambria Math" panose="02040503050406030204" pitchFamily="18" charset="0"/>
                                          <a:ea typeface="+mn-ea"/>
                                          <a:cs typeface="+mn-cs"/>
                                        </a:rPr>
                                      </m:ctrlPr>
                                    </m:sSubPr>
                                    <m:e>
                                      <m:r>
                                        <a:rPr lang="en-US" sz="2800" i="1" kern="1200">
                                          <a:solidFill>
                                            <a:schemeClr val="dk1"/>
                                          </a:solidFill>
                                          <a:effectLst/>
                                          <a:latin typeface="Cambria Math" panose="02040503050406030204" pitchFamily="18" charset="0"/>
                                          <a:ea typeface="+mn-ea"/>
                                          <a:cs typeface="+mn-cs"/>
                                        </a:rPr>
                                        <m:t>𝐵</m:t>
                                      </m:r>
                                    </m:e>
                                    <m:sub>
                                      <m:r>
                                        <a:rPr lang="en-US" sz="2800" i="1" kern="1200">
                                          <a:solidFill>
                                            <a:schemeClr val="dk1"/>
                                          </a:solidFill>
                                          <a:effectLst/>
                                          <a:latin typeface="Cambria Math" panose="02040503050406030204" pitchFamily="18" charset="0"/>
                                          <a:ea typeface="+mn-ea"/>
                                          <a:cs typeface="+mn-cs"/>
                                        </a:rPr>
                                        <m:t>2</m:t>
                                      </m:r>
                                    </m:sub>
                                  </m:sSub>
                                </m:sub>
                              </m:sSub>
                              <m:r>
                                <a:rPr lang="en-US" sz="2800" i="1" kern="1200">
                                  <a:solidFill>
                                    <a:schemeClr val="dk1"/>
                                  </a:solidFill>
                                  <a:effectLst/>
                                  <a:latin typeface="Cambria Math" panose="02040503050406030204" pitchFamily="18" charset="0"/>
                                  <a:ea typeface="+mn-ea"/>
                                  <a:cs typeface="+mn-cs"/>
                                </a:rPr>
                                <m:t>+</m:t>
                              </m:r>
                              <m:sSub>
                                <m:sSubPr>
                                  <m:ctrlPr>
                                    <a:rPr lang="en-US" sz="2800" i="1" kern="1200">
                                      <a:solidFill>
                                        <a:schemeClr val="dk1"/>
                                      </a:solidFill>
                                      <a:effectLst/>
                                      <a:latin typeface="Cambria Math" panose="02040503050406030204" pitchFamily="18" charset="0"/>
                                      <a:ea typeface="+mn-ea"/>
                                      <a:cs typeface="+mn-cs"/>
                                    </a:rPr>
                                  </m:ctrlPr>
                                </m:sSubPr>
                                <m:e>
                                  <m:r>
                                    <a:rPr lang="en-US" sz="2800" i="1" kern="1200">
                                      <a:solidFill>
                                        <a:schemeClr val="dk1"/>
                                      </a:solidFill>
                                      <a:effectLst/>
                                      <a:latin typeface="Cambria Math" panose="02040503050406030204" pitchFamily="18" charset="0"/>
                                      <a:ea typeface="+mn-ea"/>
                                      <a:cs typeface="+mn-cs"/>
                                    </a:rPr>
                                    <m:t>𝛽</m:t>
                                  </m:r>
                                </m:e>
                                <m:sub>
                                  <m:r>
                                    <a:rPr lang="en-US" sz="2800" i="1" kern="1200">
                                      <a:solidFill>
                                        <a:schemeClr val="dk1"/>
                                      </a:solidFill>
                                      <a:effectLst/>
                                      <a:latin typeface="Cambria Math" panose="02040503050406030204" pitchFamily="18" charset="0"/>
                                      <a:ea typeface="+mn-ea"/>
                                      <a:cs typeface="+mn-cs"/>
                                    </a:rPr>
                                    <m:t>2</m:t>
                                  </m:r>
                                  <m:r>
                                    <a:rPr lang="en-US" sz="2800" b="0" i="1" kern="1200" smtClean="0">
                                      <a:solidFill>
                                        <a:schemeClr val="dk1"/>
                                      </a:solidFill>
                                      <a:effectLst/>
                                      <a:latin typeface="Cambria Math" panose="02040503050406030204" pitchFamily="18" charset="0"/>
                                      <a:ea typeface="+mn-ea"/>
                                      <a:cs typeface="+mn-cs"/>
                                    </a:rPr>
                                    <m:t>3</m:t>
                                  </m:r>
                                </m:sub>
                              </m:sSub>
                              <m:sSub>
                                <m:sSubPr>
                                  <m:ctrlPr>
                                    <a:rPr lang="en-US" sz="2800" i="1" kern="1200">
                                      <a:solidFill>
                                        <a:schemeClr val="dk1"/>
                                      </a:solidFill>
                                      <a:effectLst/>
                                      <a:latin typeface="Cambria Math" panose="02040503050406030204" pitchFamily="18" charset="0"/>
                                      <a:ea typeface="+mn-ea"/>
                                      <a:cs typeface="+mn-cs"/>
                                    </a:rPr>
                                  </m:ctrlPr>
                                </m:sSubPr>
                                <m:e>
                                  <m:r>
                                    <a:rPr lang="en-US" sz="2800" i="1" kern="1200">
                                      <a:solidFill>
                                        <a:schemeClr val="dk1"/>
                                      </a:solidFill>
                                      <a:effectLst/>
                                      <a:latin typeface="Cambria Math" panose="02040503050406030204" pitchFamily="18" charset="0"/>
                                      <a:ea typeface="+mn-ea"/>
                                      <a:cs typeface="+mn-cs"/>
                                    </a:rPr>
                                    <m:t>1</m:t>
                                  </m:r>
                                </m:e>
                                <m:sub>
                                  <m:r>
                                    <a:rPr lang="en-US" sz="2800" i="1" kern="1200">
                                      <a:solidFill>
                                        <a:schemeClr val="dk1"/>
                                      </a:solidFill>
                                      <a:effectLst/>
                                      <a:latin typeface="Cambria Math" panose="02040503050406030204" pitchFamily="18" charset="0"/>
                                      <a:ea typeface="+mn-ea"/>
                                      <a:cs typeface="+mn-cs"/>
                                    </a:rPr>
                                    <m:t>𝐷𝑂</m:t>
                                  </m:r>
                                  <m:sSub>
                                    <m:sSubPr>
                                      <m:ctrlPr>
                                        <a:rPr lang="en-US" sz="2800" i="1" kern="1200">
                                          <a:solidFill>
                                            <a:schemeClr val="dk1"/>
                                          </a:solidFill>
                                          <a:effectLst/>
                                          <a:latin typeface="Cambria Math" panose="02040503050406030204" pitchFamily="18" charset="0"/>
                                          <a:ea typeface="+mn-ea"/>
                                          <a:cs typeface="+mn-cs"/>
                                        </a:rPr>
                                      </m:ctrlPr>
                                    </m:sSubPr>
                                    <m:e>
                                      <m:r>
                                        <a:rPr lang="en-US" sz="2800" i="1" kern="1200">
                                          <a:solidFill>
                                            <a:schemeClr val="dk1"/>
                                          </a:solidFill>
                                          <a:effectLst/>
                                          <a:latin typeface="Cambria Math" panose="02040503050406030204" pitchFamily="18" charset="0"/>
                                          <a:ea typeface="+mn-ea"/>
                                          <a:cs typeface="+mn-cs"/>
                                        </a:rPr>
                                        <m:t>𝐵</m:t>
                                      </m:r>
                                    </m:e>
                                    <m:sub>
                                      <m:r>
                                        <a:rPr lang="en-US" sz="2800" i="1" kern="1200">
                                          <a:solidFill>
                                            <a:schemeClr val="dk1"/>
                                          </a:solidFill>
                                          <a:effectLst/>
                                          <a:latin typeface="Cambria Math" panose="02040503050406030204" pitchFamily="18" charset="0"/>
                                          <a:ea typeface="+mn-ea"/>
                                          <a:cs typeface="+mn-cs"/>
                                        </a:rPr>
                                        <m:t>3</m:t>
                                      </m:r>
                                    </m:sub>
                                  </m:sSub>
                                </m:sub>
                              </m:sSub>
                              <m:r>
                                <a:rPr lang="en-US" sz="2800" i="1" kern="1200">
                                  <a:solidFill>
                                    <a:schemeClr val="dk1"/>
                                  </a:solidFill>
                                  <a:effectLst/>
                                  <a:latin typeface="Cambria Math" panose="02040503050406030204" pitchFamily="18" charset="0"/>
                                  <a:ea typeface="+mn-ea"/>
                                  <a:cs typeface="+mn-cs"/>
                                </a:rPr>
                                <m:t>+</m:t>
                              </m:r>
                              <m:sSub>
                                <m:sSubPr>
                                  <m:ctrlPr>
                                    <a:rPr lang="en-US" sz="2800" i="1" kern="1200">
                                      <a:solidFill>
                                        <a:schemeClr val="dk1"/>
                                      </a:solidFill>
                                      <a:effectLst/>
                                      <a:latin typeface="Cambria Math" panose="02040503050406030204" pitchFamily="18" charset="0"/>
                                      <a:ea typeface="+mn-ea"/>
                                      <a:cs typeface="+mn-cs"/>
                                    </a:rPr>
                                  </m:ctrlPr>
                                </m:sSubPr>
                                <m:e>
                                  <m:r>
                                    <a:rPr lang="en-US" sz="2800" i="1" kern="1200">
                                      <a:solidFill>
                                        <a:schemeClr val="dk1"/>
                                      </a:solidFill>
                                      <a:effectLst/>
                                      <a:latin typeface="Cambria Math" panose="02040503050406030204" pitchFamily="18" charset="0"/>
                                      <a:ea typeface="+mn-ea"/>
                                      <a:cs typeface="+mn-cs"/>
                                    </a:rPr>
                                    <m:t>𝛽</m:t>
                                  </m:r>
                                </m:e>
                                <m:sub>
                                  <m:r>
                                    <a:rPr lang="en-US" sz="2800" i="1" kern="1200">
                                      <a:solidFill>
                                        <a:schemeClr val="dk1"/>
                                      </a:solidFill>
                                      <a:effectLst/>
                                      <a:latin typeface="Cambria Math" panose="02040503050406030204" pitchFamily="18" charset="0"/>
                                      <a:ea typeface="+mn-ea"/>
                                      <a:cs typeface="+mn-cs"/>
                                    </a:rPr>
                                    <m:t>2</m:t>
                                  </m:r>
                                  <m:r>
                                    <a:rPr lang="en-US" sz="2800" b="0" i="1" kern="1200" smtClean="0">
                                      <a:solidFill>
                                        <a:schemeClr val="dk1"/>
                                      </a:solidFill>
                                      <a:effectLst/>
                                      <a:latin typeface="Cambria Math" panose="02040503050406030204" pitchFamily="18" charset="0"/>
                                      <a:ea typeface="+mn-ea"/>
                                      <a:cs typeface="+mn-cs"/>
                                    </a:rPr>
                                    <m:t>4</m:t>
                                  </m:r>
                                </m:sub>
                              </m:sSub>
                              <m:sSub>
                                <m:sSubPr>
                                  <m:ctrlPr>
                                    <a:rPr lang="en-US" sz="2800" i="1" kern="1200">
                                      <a:solidFill>
                                        <a:schemeClr val="dk1"/>
                                      </a:solidFill>
                                      <a:effectLst/>
                                      <a:latin typeface="Cambria Math" panose="02040503050406030204" pitchFamily="18" charset="0"/>
                                      <a:ea typeface="+mn-ea"/>
                                      <a:cs typeface="+mn-cs"/>
                                    </a:rPr>
                                  </m:ctrlPr>
                                </m:sSubPr>
                                <m:e>
                                  <m:r>
                                    <a:rPr lang="en-US" sz="2800" i="1" kern="1200">
                                      <a:solidFill>
                                        <a:schemeClr val="dk1"/>
                                      </a:solidFill>
                                      <a:effectLst/>
                                      <a:latin typeface="Cambria Math" panose="02040503050406030204" pitchFamily="18" charset="0"/>
                                      <a:ea typeface="+mn-ea"/>
                                      <a:cs typeface="+mn-cs"/>
                                    </a:rPr>
                                    <m:t>1</m:t>
                                  </m:r>
                                </m:e>
                                <m:sub>
                                  <m:r>
                                    <a:rPr lang="en-US" sz="2800" i="1" kern="1200">
                                      <a:solidFill>
                                        <a:schemeClr val="dk1"/>
                                      </a:solidFill>
                                      <a:effectLst/>
                                      <a:latin typeface="Cambria Math" panose="02040503050406030204" pitchFamily="18" charset="0"/>
                                      <a:ea typeface="+mn-ea"/>
                                      <a:cs typeface="+mn-cs"/>
                                    </a:rPr>
                                    <m:t>𝐷𝑂</m:t>
                                  </m:r>
                                  <m:sSub>
                                    <m:sSubPr>
                                      <m:ctrlPr>
                                        <a:rPr lang="en-US" sz="2800" i="1" kern="1200">
                                          <a:solidFill>
                                            <a:schemeClr val="dk1"/>
                                          </a:solidFill>
                                          <a:effectLst/>
                                          <a:latin typeface="Cambria Math" panose="02040503050406030204" pitchFamily="18" charset="0"/>
                                          <a:ea typeface="+mn-ea"/>
                                          <a:cs typeface="+mn-cs"/>
                                        </a:rPr>
                                      </m:ctrlPr>
                                    </m:sSubPr>
                                    <m:e>
                                      <m:r>
                                        <a:rPr lang="en-US" sz="2800" i="1" kern="1200">
                                          <a:solidFill>
                                            <a:schemeClr val="dk1"/>
                                          </a:solidFill>
                                          <a:effectLst/>
                                          <a:latin typeface="Cambria Math" panose="02040503050406030204" pitchFamily="18" charset="0"/>
                                          <a:ea typeface="+mn-ea"/>
                                          <a:cs typeface="+mn-cs"/>
                                        </a:rPr>
                                        <m:t>𝐵</m:t>
                                      </m:r>
                                    </m:e>
                                    <m:sub>
                                      <m:r>
                                        <a:rPr lang="en-US" sz="2800" i="1" kern="1200">
                                          <a:solidFill>
                                            <a:schemeClr val="dk1"/>
                                          </a:solidFill>
                                          <a:effectLst/>
                                          <a:latin typeface="Cambria Math" panose="02040503050406030204" pitchFamily="18" charset="0"/>
                                          <a:ea typeface="+mn-ea"/>
                                          <a:cs typeface="+mn-cs"/>
                                        </a:rPr>
                                        <m:t>4</m:t>
                                      </m:r>
                                    </m:sub>
                                  </m:sSub>
                                </m:sub>
                              </m:sSub>
                            </m:oMath>
                          </a14:m>
                          <a:endParaRPr lang="en-US" sz="2800" kern="1200" dirty="0">
                            <a:solidFill>
                              <a:schemeClr val="dk1"/>
                            </a:solidFill>
                            <a:latin typeface="+mj-lt"/>
                            <a:ea typeface="+mn-ea"/>
                            <a:cs typeface="+mn-cs"/>
                          </a:endParaRPr>
                        </a:p>
                        <a:p>
                          <a:pPr marL="0" indent="0" algn="l" rtl="0">
                            <a:lnSpc>
                              <a:spcPct val="150000"/>
                            </a:lnSpc>
                            <a:buFont typeface="Arial" panose="020B0604020202020204" pitchFamily="34" charset="0"/>
                            <a:buNone/>
                          </a:pPr>
                          <a:endParaRPr lang="en-US" sz="2800" kern="1200" dirty="0">
                            <a:solidFill>
                              <a:schemeClr val="dk1"/>
                            </a:solidFill>
                            <a:latin typeface="+mj-lt"/>
                            <a:ea typeface="+mn-ea"/>
                            <a:cs typeface="+mn-cs"/>
                          </a:endParaRPr>
                        </a:p>
                        <a:p>
                          <a:pPr marL="457200" indent="-457200" algn="l" rtl="0">
                            <a:lnSpc>
                              <a:spcPct val="150000"/>
                            </a:lnSpc>
                            <a:buFont typeface="Arial" panose="020B0604020202020204" pitchFamily="34" charset="0"/>
                            <a:buChar char="•"/>
                          </a:pPr>
                          <a:r>
                            <a:rPr lang="en-US" sz="3200" b="1" u="sng" kern="1200" dirty="0">
                              <a:solidFill>
                                <a:schemeClr val="dk1"/>
                              </a:solidFill>
                              <a:latin typeface="+mj-lt"/>
                              <a:ea typeface="+mn-ea"/>
                              <a:cs typeface="+mn-cs"/>
                            </a:rPr>
                            <a:t>Generalized Additive Logistic Regression Model</a:t>
                          </a:r>
                          <a:r>
                            <a:rPr lang="en-US" sz="3200" b="1" kern="1200" dirty="0">
                              <a:solidFill>
                                <a:schemeClr val="dk1"/>
                              </a:solidFill>
                              <a:latin typeface="+mj-lt"/>
                              <a:ea typeface="+mn-ea"/>
                              <a:cs typeface="+mn-cs"/>
                            </a:rPr>
                            <a:t>:</a:t>
                          </a:r>
                          <a:r>
                            <a:rPr lang="en-US" sz="3200" b="1" kern="1200" baseline="0" dirty="0">
                              <a:solidFill>
                                <a:schemeClr val="dk1"/>
                              </a:solidFill>
                              <a:latin typeface="+mj-lt"/>
                              <a:ea typeface="+mn-ea"/>
                              <a:cs typeface="+mn-cs"/>
                            </a:rPr>
                            <a:t> </a:t>
                          </a:r>
                          <a:endParaRPr lang="he-IL" sz="2800" i="1" kern="1200" dirty="0">
                            <a:solidFill>
                              <a:schemeClr val="dk1"/>
                            </a:solidFill>
                            <a:effectLst/>
                            <a:latin typeface="Cambria Math" panose="02040503050406030204" pitchFamily="18" charset="0"/>
                            <a:ea typeface="+mn-ea"/>
                            <a:cs typeface="+mn-cs"/>
                          </a:endParaRPr>
                        </a:p>
                        <a:p>
                          <a:pPr marL="0" indent="0" algn="l" rtl="0">
                            <a:lnSpc>
                              <a:spcPct val="150000"/>
                            </a:lnSpc>
                            <a:buFont typeface="Arial" panose="020B0604020202020204" pitchFamily="34" charset="0"/>
                            <a:buNone/>
                          </a:pPr>
                          <a14:m>
                            <m:oMathPara xmlns:m="http://schemas.openxmlformats.org/officeDocument/2006/math">
                              <m:oMathParaPr>
                                <m:jc m:val="left"/>
                              </m:oMathParaPr>
                              <m:oMath xmlns:m="http://schemas.openxmlformats.org/officeDocument/2006/math">
                                <m:r>
                                  <a:rPr lang="en-US" sz="2800" b="0" i="1" kern="1200" baseline="0" smtClean="0">
                                    <a:solidFill>
                                      <a:schemeClr val="dk1"/>
                                    </a:solidFill>
                                    <a:effectLst/>
                                    <a:latin typeface="Cambria Math" panose="02040503050406030204" pitchFamily="18" charset="0"/>
                                    <a:ea typeface="+mn-ea"/>
                                    <a:cs typeface="+mn-cs"/>
                                  </a:rPr>
                                  <m:t>      </m:t>
                                </m:r>
                                <m:r>
                                  <a:rPr lang="en-US" sz="2800" b="0" i="1" kern="1200" baseline="0" smtClean="0">
                                    <a:solidFill>
                                      <a:schemeClr val="dk1"/>
                                    </a:solidFill>
                                    <a:effectLst/>
                                    <a:latin typeface="Cambria Math" panose="02040503050406030204" pitchFamily="18" charset="0"/>
                                    <a:ea typeface="+mn-ea"/>
                                    <a:cs typeface="+mn-cs"/>
                                  </a:rPr>
                                  <m:t>𝐿𝑜𝑔𝑖𝑡</m:t>
                                </m:r>
                                <m:d>
                                  <m:dPr>
                                    <m:ctrlPr>
                                      <a:rPr lang="en-US" sz="2800" b="0" i="1" kern="1200" smtClean="0">
                                        <a:solidFill>
                                          <a:schemeClr val="dk1"/>
                                        </a:solidFill>
                                        <a:effectLst/>
                                        <a:latin typeface="Cambria Math" panose="02040503050406030204" pitchFamily="18" charset="0"/>
                                        <a:ea typeface="+mn-ea"/>
                                        <a:cs typeface="+mn-cs"/>
                                      </a:rPr>
                                    </m:ctrlPr>
                                  </m:dPr>
                                  <m:e>
                                    <m:r>
                                      <a:rPr lang="en-US" sz="2800" b="0" i="1" kern="1200" smtClean="0">
                                        <a:solidFill>
                                          <a:schemeClr val="dk1"/>
                                        </a:solidFill>
                                        <a:effectLst/>
                                        <a:latin typeface="Cambria Math" panose="02040503050406030204" pitchFamily="18" charset="0"/>
                                        <a:ea typeface="+mn-ea"/>
                                        <a:cs typeface="+mn-cs"/>
                                      </a:rPr>
                                      <m:t>𝑃𝑟𝑜𝑏</m:t>
                                    </m:r>
                                    <m:d>
                                      <m:dPr>
                                        <m:ctrlPr>
                                          <a:rPr lang="en-US" sz="2800" b="0" i="1" kern="1200" smtClean="0">
                                            <a:solidFill>
                                              <a:schemeClr val="dk1"/>
                                            </a:solidFill>
                                            <a:effectLst/>
                                            <a:latin typeface="Cambria Math" panose="02040503050406030204" pitchFamily="18" charset="0"/>
                                            <a:ea typeface="+mn-ea"/>
                                            <a:cs typeface="+mn-cs"/>
                                          </a:rPr>
                                        </m:ctrlPr>
                                      </m:dPr>
                                      <m:e>
                                        <m:r>
                                          <a:rPr lang="en-US" sz="2800" b="0" i="1" kern="1200" smtClean="0">
                                            <a:solidFill>
                                              <a:schemeClr val="dk1"/>
                                            </a:solidFill>
                                            <a:effectLst/>
                                            <a:latin typeface="Cambria Math" panose="02040503050406030204" pitchFamily="18" charset="0"/>
                                            <a:ea typeface="+mn-ea"/>
                                            <a:cs typeface="+mn-cs"/>
                                          </a:rPr>
                                          <m:t>𝐴𝑡𝑜𝑝𝑖𝑐</m:t>
                                        </m:r>
                                        <m:r>
                                          <a:rPr lang="en-US" sz="2800" b="0" i="1" kern="1200" smtClean="0">
                                            <a:solidFill>
                                              <a:schemeClr val="dk1"/>
                                            </a:solidFill>
                                            <a:effectLst/>
                                            <a:latin typeface="Cambria Math" panose="02040503050406030204" pitchFamily="18" charset="0"/>
                                            <a:ea typeface="+mn-ea"/>
                                            <a:cs typeface="+mn-cs"/>
                                          </a:rPr>
                                          <m:t> </m:t>
                                        </m:r>
                                        <m:sSub>
                                          <m:sSubPr>
                                            <m:ctrlPr>
                                              <a:rPr lang="en-US" sz="2800" b="0" i="1" kern="1200" smtClean="0">
                                                <a:solidFill>
                                                  <a:schemeClr val="dk1"/>
                                                </a:solidFill>
                                                <a:effectLst/>
                                                <a:latin typeface="Cambria Math" panose="02040503050406030204" pitchFamily="18" charset="0"/>
                                                <a:ea typeface="+mn-ea"/>
                                                <a:cs typeface="+mn-cs"/>
                                              </a:rPr>
                                            </m:ctrlPr>
                                          </m:sSubPr>
                                          <m:e>
                                            <m:r>
                                              <a:rPr lang="en-US" sz="2800" b="0" i="1" kern="1200" smtClean="0">
                                                <a:solidFill>
                                                  <a:schemeClr val="dk1"/>
                                                </a:solidFill>
                                                <a:effectLst/>
                                                <a:latin typeface="Cambria Math" panose="02040503050406030204" pitchFamily="18" charset="0"/>
                                                <a:ea typeface="+mn-ea"/>
                                                <a:cs typeface="+mn-cs"/>
                                              </a:rPr>
                                              <m:t>2</m:t>
                                            </m:r>
                                          </m:e>
                                          <m:sub>
                                            <m:r>
                                              <a:rPr lang="en-US" sz="2800" b="0" i="1" kern="1200" smtClean="0">
                                                <a:solidFill>
                                                  <a:schemeClr val="dk1"/>
                                                </a:solidFill>
                                                <a:effectLst/>
                                                <a:latin typeface="Cambria Math" panose="02040503050406030204" pitchFamily="18" charset="0"/>
                                                <a:ea typeface="+mn-ea"/>
                                                <a:cs typeface="+mn-cs"/>
                                              </a:rPr>
                                              <m:t>𝑛𝑑</m:t>
                                            </m:r>
                                          </m:sub>
                                        </m:sSub>
                                        <m:r>
                                          <a:rPr lang="en-US" sz="2800" b="0" i="1" kern="1200" smtClean="0">
                                            <a:solidFill>
                                              <a:schemeClr val="dk1"/>
                                            </a:solidFill>
                                            <a:effectLst/>
                                            <a:latin typeface="Cambria Math" panose="02040503050406030204" pitchFamily="18" charset="0"/>
                                            <a:ea typeface="+mn-ea"/>
                                            <a:cs typeface="+mn-cs"/>
                                          </a:rPr>
                                          <m:t> </m:t>
                                        </m:r>
                                        <m:r>
                                          <a:rPr lang="en-US" sz="2800" b="0" i="1" kern="1200" smtClean="0">
                                            <a:solidFill>
                                              <a:schemeClr val="dk1"/>
                                            </a:solidFill>
                                            <a:effectLst/>
                                            <a:latin typeface="Cambria Math" panose="02040503050406030204" pitchFamily="18" charset="0"/>
                                            <a:ea typeface="+mn-ea"/>
                                            <a:cs typeface="+mn-cs"/>
                                          </a:rPr>
                                          <m:t>𝑦𝑒𝑎𝑟</m:t>
                                        </m:r>
                                      </m:e>
                                    </m:d>
                                  </m:e>
                                </m:d>
                                <m:r>
                                  <a:rPr lang="en-US" sz="2800" b="0" i="1" kern="1200" smtClean="0">
                                    <a:solidFill>
                                      <a:schemeClr val="dk1"/>
                                    </a:solidFill>
                                    <a:effectLst/>
                                    <a:latin typeface="Cambria Math" panose="02040503050406030204" pitchFamily="18" charset="0"/>
                                    <a:ea typeface="+mn-ea"/>
                                    <a:cs typeface="+mn-cs"/>
                                  </a:rPr>
                                  <m:t>=</m:t>
                                </m:r>
                                <m:sSub>
                                  <m:sSubPr>
                                    <m:ctrlPr>
                                      <a:rPr lang="en-US" sz="2800" i="1" kern="1200" smtClean="0">
                                        <a:solidFill>
                                          <a:schemeClr val="dk1"/>
                                        </a:solidFill>
                                        <a:effectLst/>
                                        <a:latin typeface="Cambria Math" panose="02040503050406030204" pitchFamily="18" charset="0"/>
                                        <a:ea typeface="+mn-ea"/>
                                        <a:cs typeface="+mn-cs"/>
                                      </a:rPr>
                                    </m:ctrlPr>
                                  </m:sSubPr>
                                  <m:e>
                                    <m:r>
                                      <a:rPr lang="en-US" sz="2800" i="1" kern="1200">
                                        <a:solidFill>
                                          <a:schemeClr val="dk1"/>
                                        </a:solidFill>
                                        <a:effectLst/>
                                        <a:latin typeface="Cambria Math" panose="02040503050406030204" pitchFamily="18" charset="0"/>
                                        <a:ea typeface="+mn-ea"/>
                                        <a:cs typeface="+mn-cs"/>
                                      </a:rPr>
                                      <m:t>𝛽</m:t>
                                    </m:r>
                                  </m:e>
                                  <m:sub>
                                    <m:r>
                                      <a:rPr lang="en-US" sz="2800" i="1" kern="1200">
                                        <a:solidFill>
                                          <a:schemeClr val="dk1"/>
                                        </a:solidFill>
                                        <a:effectLst/>
                                        <a:latin typeface="Cambria Math" panose="02040503050406030204" pitchFamily="18" charset="0"/>
                                        <a:ea typeface="+mn-ea"/>
                                        <a:cs typeface="+mn-cs"/>
                                      </a:rPr>
                                      <m:t>0</m:t>
                                    </m:r>
                                  </m:sub>
                                </m:sSub>
                                <m:r>
                                  <a:rPr lang="en-US" sz="2800" i="1" kern="1200">
                                    <a:solidFill>
                                      <a:schemeClr val="dk1"/>
                                    </a:solidFill>
                                    <a:effectLst/>
                                    <a:latin typeface="Cambria Math" panose="02040503050406030204" pitchFamily="18" charset="0"/>
                                    <a:ea typeface="+mn-ea"/>
                                    <a:cs typeface="+mn-cs"/>
                                  </a:rPr>
                                  <m:t>+</m:t>
                                </m:r>
                                <m:sSub>
                                  <m:sSubPr>
                                    <m:ctrlPr>
                                      <a:rPr lang="en-US" sz="2800" i="1" kern="1200" smtClean="0">
                                        <a:solidFill>
                                          <a:schemeClr val="dk1"/>
                                        </a:solidFill>
                                        <a:effectLst/>
                                        <a:latin typeface="Cambria Math" panose="02040503050406030204" pitchFamily="18" charset="0"/>
                                        <a:ea typeface="+mn-ea"/>
                                        <a:cs typeface="+mn-cs"/>
                                      </a:rPr>
                                    </m:ctrlPr>
                                  </m:sSubPr>
                                  <m:e>
                                    <m:r>
                                      <a:rPr lang="en-US" sz="2800" i="1" kern="1200">
                                        <a:solidFill>
                                          <a:schemeClr val="dk1"/>
                                        </a:solidFill>
                                        <a:effectLst/>
                                        <a:latin typeface="Cambria Math" panose="02040503050406030204" pitchFamily="18" charset="0"/>
                                        <a:ea typeface="+mn-ea"/>
                                        <a:cs typeface="+mn-cs"/>
                                      </a:rPr>
                                      <m:t>𝛽</m:t>
                                    </m:r>
                                  </m:e>
                                  <m:sub>
                                    <m:r>
                                      <a:rPr lang="en-US" sz="2800" b="0" i="1" kern="1200" smtClean="0">
                                        <a:solidFill>
                                          <a:schemeClr val="dk1"/>
                                        </a:solidFill>
                                        <a:effectLst/>
                                        <a:latin typeface="Cambria Math" panose="02040503050406030204" pitchFamily="18" charset="0"/>
                                        <a:ea typeface="+mn-ea"/>
                                        <a:cs typeface="+mn-cs"/>
                                      </a:rPr>
                                      <m:t>1</m:t>
                                    </m:r>
                                    <m:r>
                                      <a:rPr lang="en-US" sz="2800" b="0" i="1" kern="1200" smtClean="0">
                                        <a:solidFill>
                                          <a:schemeClr val="dk1"/>
                                        </a:solidFill>
                                        <a:effectLst/>
                                        <a:latin typeface="Cambria Math" panose="02040503050406030204" pitchFamily="18" charset="0"/>
                                        <a:ea typeface="+mn-ea"/>
                                        <a:cs typeface="+mn-cs"/>
                                      </a:rPr>
                                      <m:t>,</m:t>
                                    </m:r>
                                    <m:r>
                                      <a:rPr lang="en-US" sz="2800" b="0" i="1" kern="1200" smtClean="0">
                                        <a:solidFill>
                                          <a:schemeClr val="dk1"/>
                                        </a:solidFill>
                                        <a:effectLst/>
                                        <a:latin typeface="Cambria Math" panose="02040503050406030204" pitchFamily="18" charset="0"/>
                                        <a:ea typeface="+mn-ea"/>
                                        <a:cs typeface="+mn-cs"/>
                                      </a:rPr>
                                      <m:t>…</m:t>
                                    </m:r>
                                    <m:r>
                                      <a:rPr lang="en-US" sz="2800" b="0" i="1" kern="1200" smtClean="0">
                                        <a:solidFill>
                                          <a:schemeClr val="dk1"/>
                                        </a:solidFill>
                                        <a:effectLst/>
                                        <a:latin typeface="Cambria Math" panose="02040503050406030204" pitchFamily="18" charset="0"/>
                                        <a:ea typeface="+mn-ea"/>
                                        <a:cs typeface="+mn-cs"/>
                                      </a:rPr>
                                      <m:t>,</m:t>
                                    </m:r>
                                    <m:r>
                                      <a:rPr lang="en-US" sz="2800" b="0" i="1" kern="1200" smtClean="0">
                                        <a:solidFill>
                                          <a:schemeClr val="dk1"/>
                                        </a:solidFill>
                                        <a:effectLst/>
                                        <a:latin typeface="Cambria Math" panose="02040503050406030204" pitchFamily="18" charset="0"/>
                                        <a:ea typeface="+mn-ea"/>
                                        <a:cs typeface="+mn-cs"/>
                                      </a:rPr>
                                      <m:t>21</m:t>
                                    </m:r>
                                  </m:sub>
                                </m:sSub>
                                <m:r>
                                  <m:rPr>
                                    <m:sty m:val="p"/>
                                  </m:rPr>
                                  <a:rPr lang="en-US" sz="2800" b="0" i="0" kern="1200" smtClean="0">
                                    <a:solidFill>
                                      <a:schemeClr val="dk1"/>
                                    </a:solidFill>
                                    <a:effectLst/>
                                    <a:latin typeface="Cambria Math" panose="02040503050406030204" pitchFamily="18" charset="0"/>
                                    <a:ea typeface="+mn-ea"/>
                                    <a:cs typeface="+mn-cs"/>
                                  </a:rPr>
                                  <m:t>Background</m:t>
                                </m:r>
                                <m:r>
                                  <a:rPr lang="en-US" sz="2800" i="1" kern="1200">
                                    <a:solidFill>
                                      <a:schemeClr val="dk1"/>
                                    </a:solidFill>
                                    <a:effectLst/>
                                    <a:latin typeface="Cambria Math" panose="02040503050406030204" pitchFamily="18" charset="0"/>
                                    <a:ea typeface="+mn-ea"/>
                                    <a:cs typeface="+mn-cs"/>
                                  </a:rPr>
                                  <m:t>+</m:t>
                                </m:r>
                                <m:r>
                                  <a:rPr lang="en-US" sz="2800" i="1" kern="1200" smtClean="0">
                                    <a:solidFill>
                                      <a:schemeClr val="dk1"/>
                                    </a:solidFill>
                                    <a:effectLst/>
                                    <a:latin typeface="Cambria Math" panose="02040503050406030204" pitchFamily="18" charset="0"/>
                                    <a:ea typeface="+mn-ea"/>
                                    <a:cs typeface="+mn-cs"/>
                                  </a:rPr>
                                  <m:t>𝑆</m:t>
                                </m:r>
                                <m:r>
                                  <a:rPr lang="en-US" sz="2800" b="0" i="1" kern="1200" smtClean="0">
                                    <a:solidFill>
                                      <a:schemeClr val="dk1"/>
                                    </a:solidFill>
                                    <a:effectLst/>
                                    <a:latin typeface="Cambria Math" panose="02040503050406030204" pitchFamily="18" charset="0"/>
                                    <a:ea typeface="+mn-ea"/>
                                    <a:cs typeface="+mn-cs"/>
                                  </a:rPr>
                                  <m:t>(</m:t>
                                </m:r>
                                <m:r>
                                  <a:rPr lang="en-US" sz="2800" b="0" i="1" kern="1200" smtClean="0">
                                    <a:solidFill>
                                      <a:schemeClr val="dk1"/>
                                    </a:solidFill>
                                    <a:effectLst/>
                                    <a:latin typeface="Cambria Math" panose="02040503050406030204" pitchFamily="18" charset="0"/>
                                    <a:ea typeface="+mn-ea"/>
                                    <a:cs typeface="+mn-cs"/>
                                  </a:rPr>
                                  <m:t>𝐷𝑂𝐵</m:t>
                                </m:r>
                                <m:r>
                                  <a:rPr lang="en-US" sz="2800" b="0" i="1" kern="1200" smtClean="0">
                                    <a:solidFill>
                                      <a:schemeClr val="dk1"/>
                                    </a:solidFill>
                                    <a:effectLst/>
                                    <a:latin typeface="Cambria Math" panose="02040503050406030204" pitchFamily="18" charset="0"/>
                                    <a:ea typeface="+mn-ea"/>
                                    <a:cs typeface="+mn-cs"/>
                                  </a:rPr>
                                  <m:t>)</m:t>
                                </m:r>
                              </m:oMath>
                            </m:oMathPara>
                          </a14:m>
                          <a:endParaRPr lang="en-US" sz="2800" b="1" kern="1200" dirty="0">
                            <a:solidFill>
                              <a:schemeClr val="dk1"/>
                            </a:solidFill>
                            <a:latin typeface="+mj-lt"/>
                            <a:ea typeface="+mn-ea"/>
                            <a:cs typeface="+mn-cs"/>
                          </a:endParaRPr>
                        </a:p>
                        <a:p>
                          <a:pPr marL="0" indent="0" algn="l" rtl="0">
                            <a:lnSpc>
                              <a:spcPct val="150000"/>
                            </a:lnSpc>
                            <a:buFont typeface="Arial" panose="020B0604020202020204" pitchFamily="34" charset="0"/>
                            <a:buNone/>
                          </a:pPr>
                          <a:endParaRPr lang="en-US" sz="2800" b="1" kern="1200" dirty="0">
                            <a:solidFill>
                              <a:schemeClr val="dk1"/>
                            </a:solidFill>
                            <a:latin typeface="+mj-lt"/>
                            <a:ea typeface="+mn-ea"/>
                            <a:cs typeface="+mn-cs"/>
                          </a:endParaRPr>
                        </a:p>
                        <a:p>
                          <a:pPr marL="0" indent="0" algn="l" rtl="0">
                            <a:lnSpc>
                              <a:spcPct val="150000"/>
                            </a:lnSpc>
                            <a:buFont typeface="Arial" panose="020B0604020202020204" pitchFamily="34" charset="0"/>
                            <a:buNone/>
                          </a:pPr>
                          <a:r>
                            <a:rPr lang="en-US" sz="2800" b="1" i="0" kern="1200" dirty="0">
                              <a:solidFill>
                                <a:schemeClr val="dk1"/>
                              </a:solidFill>
                              <a:latin typeface="+mj-lt"/>
                              <a:ea typeface="+mn-ea"/>
                              <a:cs typeface="Calibri Light" panose="020F0302020204030204" pitchFamily="34" charset="0"/>
                            </a:rPr>
                            <a:t>Background – a vector of all background variables</a:t>
                          </a:r>
                          <a:endParaRPr lang="en-US" sz="2800" b="1" kern="1200" dirty="0">
                            <a:solidFill>
                              <a:schemeClr val="dk1"/>
                            </a:solidFill>
                            <a:latin typeface="+mj-lt"/>
                            <a:ea typeface="+mn-ea"/>
                            <a:cs typeface="Calibri Light" panose="020F0302020204030204" pitchFamily="34" charset="0"/>
                          </a:endParaRPr>
                        </a:p>
                        <a:p>
                          <a:pPr marL="0" indent="0" algn="l" rtl="0">
                            <a:lnSpc>
                              <a:spcPct val="150000"/>
                            </a:lnSpc>
                            <a:buFont typeface="Arial" panose="020B0604020202020204" pitchFamily="34" charset="0"/>
                            <a:buNone/>
                          </a:pPr>
                          <a:r>
                            <a:rPr lang="en-US" sz="2800" b="1" i="0" kern="1200" dirty="0">
                              <a:solidFill>
                                <a:schemeClr val="dk1"/>
                              </a:solidFill>
                              <a:latin typeface="+mj-lt"/>
                              <a:ea typeface="+mn-ea"/>
                              <a:cs typeface="Calibri Light" panose="020F0302020204030204" pitchFamily="34" charset="0"/>
                            </a:rPr>
                            <a:t>S – a smooth function</a:t>
                          </a:r>
                          <a:endParaRPr lang="en-US" sz="2800" b="1" kern="1200" dirty="0">
                            <a:solidFill>
                              <a:schemeClr val="dk1"/>
                            </a:solidFill>
                            <a:latin typeface="+mj-lt"/>
                            <a:ea typeface="+mn-ea"/>
                            <a:cs typeface="Calibri Light" panose="020F0302020204030204" pitchFamily="34" charset="0"/>
                          </a:endParaRPr>
                        </a:p>
                        <a:p>
                          <a:pPr marL="0" indent="0" algn="l" rtl="0">
                            <a:lnSpc>
                              <a:spcPct val="150000"/>
                            </a:lnSpc>
                            <a:buFont typeface="Arial" panose="020B0604020202020204" pitchFamily="34" charset="0"/>
                            <a:buNone/>
                          </a:pPr>
                          <a:r>
                            <a:rPr lang="en-US" sz="2800" b="1" i="0" kern="1200" dirty="0">
                              <a:solidFill>
                                <a:schemeClr val="dk1"/>
                              </a:solidFill>
                              <a:latin typeface="+mj-lt"/>
                              <a:ea typeface="+mn-ea"/>
                              <a:cs typeface="Calibri Light" panose="020F0302020204030204" pitchFamily="34" charset="0"/>
                            </a:rPr>
                            <a:t>DOB refers to the Birth date group variable</a:t>
                          </a:r>
                          <a:endParaRPr lang="en-US" sz="2800" b="1" kern="1200" dirty="0">
                            <a:solidFill>
                              <a:schemeClr val="dk1"/>
                            </a:solidFill>
                            <a:latin typeface="+mj-lt"/>
                            <a:ea typeface="+mn-ea"/>
                            <a:cs typeface="Calibri Light" panose="020F0302020204030204" pitchFamily="34" charset="0"/>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09631762"/>
                      </a:ext>
                    </a:extLst>
                  </a:tr>
                </a:tbl>
              </a:graphicData>
            </a:graphic>
          </p:graphicFrame>
        </mc:Choice>
        <mc:Fallback>
          <p:graphicFrame>
            <p:nvGraphicFramePr>
              <p:cNvPr id="41" name="Table 29">
                <a:extLst>
                  <a:ext uri="{FF2B5EF4-FFF2-40B4-BE49-F238E27FC236}">
                    <a16:creationId xmlns:a16="http://schemas.microsoft.com/office/drawing/2014/main" id="{87C34A28-1550-8A00-8213-E8C2029623E4}"/>
                  </a:ext>
                </a:extLst>
              </p:cNvPr>
              <p:cNvGraphicFramePr>
                <a:graphicFrameLocks noGrp="1"/>
              </p:cNvGraphicFramePr>
              <p:nvPr>
                <p:extLst>
                  <p:ext uri="{D42A27DB-BD31-4B8C-83A1-F6EECF244321}">
                    <p14:modId xmlns:p14="http://schemas.microsoft.com/office/powerpoint/2010/main" val="2099678438"/>
                  </p:ext>
                </p:extLst>
              </p:nvPr>
            </p:nvGraphicFramePr>
            <p:xfrm>
              <a:off x="52125" y="25123287"/>
              <a:ext cx="13680000" cy="9364361"/>
            </p:xfrm>
            <a:graphic>
              <a:graphicData uri="http://schemas.openxmlformats.org/drawingml/2006/table">
                <a:tbl>
                  <a:tblPr rtl="1" firstRow="1" bandRow="1">
                    <a:tableStyleId>{F5AB1C69-6EDB-4FF4-983F-18BD219EF322}</a:tableStyleId>
                  </a:tblPr>
                  <a:tblGrid>
                    <a:gridCol w="13680000">
                      <a:extLst>
                        <a:ext uri="{9D8B030D-6E8A-4147-A177-3AD203B41FA5}">
                          <a16:colId xmlns:a16="http://schemas.microsoft.com/office/drawing/2014/main" val="3747045786"/>
                        </a:ext>
                      </a:extLst>
                    </a:gridCol>
                  </a:tblGrid>
                  <a:tr h="747395">
                    <a:tc>
                      <a:txBody>
                        <a:bodyPr/>
                        <a:lstStyle/>
                        <a:p>
                          <a:pPr marL="0" indent="0" algn="ctr" rtl="0">
                            <a:lnSpc>
                              <a:spcPct val="150000"/>
                            </a:lnSpc>
                            <a:buFont typeface="Arial" panose="020B0604020202020204" pitchFamily="34" charset="0"/>
                            <a:buNone/>
                          </a:pPr>
                          <a:r>
                            <a:rPr lang="en-US" sz="3200" dirty="0">
                              <a:latin typeface="+mj-lt"/>
                            </a:rPr>
                            <a:t>Statistical Models</a:t>
                          </a:r>
                          <a:endParaRPr lang="en-US" sz="3200" kern="1200" dirty="0">
                            <a:solidFill>
                              <a:schemeClr val="dk1"/>
                            </a:solidFill>
                            <a:latin typeface="+mj-lt"/>
                            <a:ea typeface="+mn-ea"/>
                            <a:cs typeface="+mn-cs"/>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15053329"/>
                      </a:ext>
                    </a:extLst>
                  </a:tr>
                  <a:tr h="8616966">
                    <a:tc>
                      <a:txBody>
                        <a:bodyPr/>
                        <a:lstStyle/>
                        <a:p>
                          <a:endParaRPr lang="he-IL"/>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4"/>
                          <a:stretch>
                            <a:fillRect l="-134" t="-8911" r="-267" b="-424"/>
                          </a:stretch>
                        </a:blipFill>
                      </a:tcPr>
                    </a:tc>
                    <a:extLst>
                      <a:ext uri="{0D108BD9-81ED-4DB2-BD59-A6C34878D82A}">
                        <a16:rowId xmlns:a16="http://schemas.microsoft.com/office/drawing/2014/main" val="1509631762"/>
                      </a:ext>
                    </a:extLst>
                  </a:tr>
                </a:tbl>
              </a:graphicData>
            </a:graphic>
          </p:graphicFrame>
        </mc:Fallback>
      </mc:AlternateContent>
      <p:graphicFrame>
        <p:nvGraphicFramePr>
          <p:cNvPr id="42" name="Table 29">
            <a:extLst>
              <a:ext uri="{FF2B5EF4-FFF2-40B4-BE49-F238E27FC236}">
                <a16:creationId xmlns:a16="http://schemas.microsoft.com/office/drawing/2014/main" id="{5F353C99-9559-5FFC-9840-C01B90960996}"/>
              </a:ext>
            </a:extLst>
          </p:cNvPr>
          <p:cNvGraphicFramePr>
            <a:graphicFrameLocks noGrp="1"/>
          </p:cNvGraphicFramePr>
          <p:nvPr>
            <p:extLst>
              <p:ext uri="{D42A27DB-BD31-4B8C-83A1-F6EECF244321}">
                <p14:modId xmlns:p14="http://schemas.microsoft.com/office/powerpoint/2010/main" val="1132754251"/>
              </p:ext>
            </p:extLst>
          </p:nvPr>
        </p:nvGraphicFramePr>
        <p:xfrm>
          <a:off x="13881928" y="29693735"/>
          <a:ext cx="15516000" cy="4787700"/>
        </p:xfrm>
        <a:graphic>
          <a:graphicData uri="http://schemas.openxmlformats.org/drawingml/2006/table">
            <a:tbl>
              <a:tblPr rtl="1" firstRow="1" bandRow="1">
                <a:tableStyleId>{F5AB1C69-6EDB-4FF4-983F-18BD219EF322}</a:tableStyleId>
              </a:tblPr>
              <a:tblGrid>
                <a:gridCol w="15516000">
                  <a:extLst>
                    <a:ext uri="{9D8B030D-6E8A-4147-A177-3AD203B41FA5}">
                      <a16:colId xmlns:a16="http://schemas.microsoft.com/office/drawing/2014/main" val="3747045786"/>
                    </a:ext>
                  </a:extLst>
                </a:gridCol>
              </a:tblGrid>
              <a:tr h="745200">
                <a:tc>
                  <a:txBody>
                    <a:bodyPr/>
                    <a:lstStyle/>
                    <a:p>
                      <a:pPr algn="ctr" rtl="0"/>
                      <a:r>
                        <a:rPr lang="en-US" sz="3200" dirty="0">
                          <a:latin typeface="+mj-lt"/>
                        </a:rPr>
                        <a:t>Conclusions</a:t>
                      </a:r>
                      <a:endParaRPr lang="he-IL" sz="3200" dirty="0">
                        <a:latin typeface="+mj-lt"/>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15053329"/>
                  </a:ext>
                </a:extLst>
              </a:tr>
              <a:tr h="4042500">
                <a:tc>
                  <a:txBody>
                    <a:bodyPr/>
                    <a:lstStyle/>
                    <a:p>
                      <a:pPr marL="457200" indent="-457200" algn="l" rtl="0">
                        <a:lnSpc>
                          <a:spcPct val="150000"/>
                        </a:lnSpc>
                        <a:buFont typeface="Arial" panose="020B0604020202020204" pitchFamily="34" charset="0"/>
                        <a:buChar char="•"/>
                      </a:pPr>
                      <a:r>
                        <a:rPr lang="en-US" sz="3200" kern="1200" dirty="0">
                          <a:solidFill>
                            <a:schemeClr val="dk1"/>
                          </a:solidFill>
                          <a:latin typeface="+mj-lt"/>
                          <a:ea typeface="+mn-ea"/>
                          <a:cs typeface="+mn-cs"/>
                        </a:rPr>
                        <a:t>In the Logistic model, birth date variables are significant. The smoothed estimator in Logistic GAM is significant as well.</a:t>
                      </a:r>
                    </a:p>
                    <a:p>
                      <a:pPr marL="457200" indent="-457200" algn="l" rtl="0">
                        <a:lnSpc>
                          <a:spcPct val="150000"/>
                        </a:lnSpc>
                        <a:buFont typeface="Arial" panose="020B0604020202020204" pitchFamily="34" charset="0"/>
                        <a:buChar char="•"/>
                      </a:pPr>
                      <a:r>
                        <a:rPr lang="en-US" sz="3200" kern="1200" dirty="0">
                          <a:solidFill>
                            <a:schemeClr val="dk1"/>
                          </a:solidFill>
                          <a:latin typeface="+mj-lt"/>
                          <a:ea typeface="+mn-ea"/>
                          <a:cs typeface="+mn-cs"/>
                        </a:rPr>
                        <a:t>Reviewing the current data, it appears that babies born during Covid19 were more likely to develop an Atopic disease in their 2nd year. Since hygiene conditions increased during that period, it seems that  they contribute to the chances of getting an Atopic disease.</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09631762"/>
                  </a:ext>
                </a:extLst>
              </a:tr>
            </a:tbl>
          </a:graphicData>
        </a:graphic>
      </p:graphicFrame>
      <p:graphicFrame>
        <p:nvGraphicFramePr>
          <p:cNvPr id="8" name="Table 7">
            <a:extLst>
              <a:ext uri="{FF2B5EF4-FFF2-40B4-BE49-F238E27FC236}">
                <a16:creationId xmlns:a16="http://schemas.microsoft.com/office/drawing/2014/main" id="{0BB11988-6E58-9E26-CC0C-0E03931B6A94}"/>
              </a:ext>
            </a:extLst>
          </p:cNvPr>
          <p:cNvGraphicFramePr>
            <a:graphicFrameLocks noGrp="1"/>
          </p:cNvGraphicFramePr>
          <p:nvPr>
            <p:extLst>
              <p:ext uri="{D42A27DB-BD31-4B8C-83A1-F6EECF244321}">
                <p14:modId xmlns:p14="http://schemas.microsoft.com/office/powerpoint/2010/main" val="259459938"/>
              </p:ext>
            </p:extLst>
          </p:nvPr>
        </p:nvGraphicFramePr>
        <p:xfrm>
          <a:off x="1628386" y="21187765"/>
          <a:ext cx="10451554" cy="3684716"/>
        </p:xfrm>
        <a:graphic>
          <a:graphicData uri="http://schemas.openxmlformats.org/drawingml/2006/table">
            <a:tbl>
              <a:tblPr firstRow="1" firstCol="1" bandRow="1">
                <a:effectLst>
                  <a:outerShdw blurRad="50800" dist="38100" dir="2700000" algn="tl" rotWithShape="0">
                    <a:prstClr val="black">
                      <a:alpha val="40000"/>
                    </a:prstClr>
                  </a:outerShdw>
                </a:effectLst>
                <a:tableStyleId>{5FD0F851-EC5A-4D38-B0AD-8093EC10F338}</a:tableStyleId>
              </a:tblPr>
              <a:tblGrid>
                <a:gridCol w="1278343">
                  <a:extLst>
                    <a:ext uri="{9D8B030D-6E8A-4147-A177-3AD203B41FA5}">
                      <a16:colId xmlns:a16="http://schemas.microsoft.com/office/drawing/2014/main" val="2284067477"/>
                    </a:ext>
                  </a:extLst>
                </a:gridCol>
                <a:gridCol w="4144638">
                  <a:extLst>
                    <a:ext uri="{9D8B030D-6E8A-4147-A177-3AD203B41FA5}">
                      <a16:colId xmlns:a16="http://schemas.microsoft.com/office/drawing/2014/main" val="1898157239"/>
                    </a:ext>
                  </a:extLst>
                </a:gridCol>
                <a:gridCol w="2327275">
                  <a:extLst>
                    <a:ext uri="{9D8B030D-6E8A-4147-A177-3AD203B41FA5}">
                      <a16:colId xmlns:a16="http://schemas.microsoft.com/office/drawing/2014/main" val="1774469807"/>
                    </a:ext>
                  </a:extLst>
                </a:gridCol>
                <a:gridCol w="2701298">
                  <a:extLst>
                    <a:ext uri="{9D8B030D-6E8A-4147-A177-3AD203B41FA5}">
                      <a16:colId xmlns:a16="http://schemas.microsoft.com/office/drawing/2014/main" val="4220693821"/>
                    </a:ext>
                  </a:extLst>
                </a:gridCol>
              </a:tblGrid>
              <a:tr h="713077">
                <a:tc>
                  <a:txBody>
                    <a:bodyPr/>
                    <a:lstStyle/>
                    <a:p>
                      <a:pPr algn="ctr" fontAlgn="ctr"/>
                      <a:r>
                        <a:rPr lang="en-US" sz="3200" b="0" u="none" strike="noStrike" dirty="0">
                          <a:solidFill>
                            <a:srgbClr val="000000"/>
                          </a:solidFill>
                          <a:effectLst/>
                          <a:latin typeface="Calibri Light" panose="020F0302020204030204" pitchFamily="34" charset="0"/>
                          <a:cs typeface="Calibri Light" panose="020F0302020204030204" pitchFamily="34" charset="0"/>
                        </a:rPr>
                        <a:t>Group</a:t>
                      </a:r>
                      <a:endParaRPr lang="en-US" sz="32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tc>
                <a:tc>
                  <a:txBody>
                    <a:bodyPr/>
                    <a:lstStyle/>
                    <a:p>
                      <a:pPr algn="ctr" fontAlgn="ctr"/>
                      <a:r>
                        <a:rPr lang="en-US" sz="3200" b="0" u="none" strike="noStrike" dirty="0">
                          <a:solidFill>
                            <a:srgbClr val="000000"/>
                          </a:solidFill>
                          <a:effectLst/>
                          <a:latin typeface="Calibri Light" panose="020F0302020204030204" pitchFamily="34" charset="0"/>
                          <a:cs typeface="Calibri Light" panose="020F0302020204030204" pitchFamily="34" charset="0"/>
                        </a:rPr>
                        <a:t>Birth</a:t>
                      </a:r>
                      <a:endParaRPr lang="en-US" sz="32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tc>
                <a:tc>
                  <a:txBody>
                    <a:bodyPr/>
                    <a:lstStyle/>
                    <a:p>
                      <a:pPr marL="0" algn="ctr" defTabSz="2951958" rtl="1" eaLnBrk="1" fontAlgn="ctr" latinLnBrk="0" hangingPunct="1"/>
                      <a:r>
                        <a:rPr lang="en-US" sz="3200" b="0" u="none" strike="noStrike" kern="1200" dirty="0">
                          <a:solidFill>
                            <a:srgbClr val="000000"/>
                          </a:solidFill>
                          <a:effectLst/>
                          <a:latin typeface="Calibri Light" panose="020F0302020204030204" pitchFamily="34" charset="0"/>
                          <a:ea typeface="+mn-ea"/>
                          <a:cs typeface="Calibri Light" panose="020F0302020204030204" pitchFamily="34" charset="0"/>
                        </a:rPr>
                        <a:t>Sample size</a:t>
                      </a:r>
                    </a:p>
                  </a:txBody>
                  <a:tcPr anchor="ctr"/>
                </a:tc>
                <a:tc>
                  <a:txBody>
                    <a:bodyPr/>
                    <a:lstStyle/>
                    <a:p>
                      <a:pPr marL="0" algn="ctr" defTabSz="2951958" rtl="1" eaLnBrk="1" fontAlgn="ctr" latinLnBrk="0" hangingPunct="1"/>
                      <a:r>
                        <a:rPr lang="en-US" sz="3200" b="0" u="none" strike="noStrike" kern="1200" dirty="0">
                          <a:solidFill>
                            <a:srgbClr val="000000"/>
                          </a:solidFill>
                          <a:effectLst/>
                          <a:latin typeface="Calibri Light" panose="020F0302020204030204" pitchFamily="34" charset="0"/>
                          <a:ea typeface="+mn-ea"/>
                          <a:cs typeface="Calibri Light" panose="020F0302020204030204" pitchFamily="34" charset="0"/>
                        </a:rPr>
                        <a:t>2Y Sickness percent</a:t>
                      </a:r>
                    </a:p>
                  </a:txBody>
                  <a:tcPr marL="6350" marR="6350" marT="6350" marB="0" anchor="ctr"/>
                </a:tc>
                <a:extLst>
                  <a:ext uri="{0D108BD9-81ED-4DB2-BD59-A6C34878D82A}">
                    <a16:rowId xmlns:a16="http://schemas.microsoft.com/office/drawing/2014/main" val="1569267135"/>
                  </a:ext>
                </a:extLst>
              </a:tr>
              <a:tr h="638426">
                <a:tc>
                  <a:txBody>
                    <a:bodyPr/>
                    <a:lstStyle/>
                    <a:p>
                      <a:pPr algn="ctr" fontAlgn="ctr"/>
                      <a:r>
                        <a:rPr lang="he-IL" sz="3200" b="0" u="none" strike="noStrike">
                          <a:solidFill>
                            <a:srgbClr val="000000"/>
                          </a:solidFill>
                          <a:effectLst/>
                          <a:latin typeface="Calibri Light" panose="020F0302020204030204" pitchFamily="34" charset="0"/>
                          <a:cs typeface="Calibri Light" panose="020F0302020204030204" pitchFamily="34" charset="0"/>
                        </a:rPr>
                        <a:t>1</a:t>
                      </a:r>
                      <a:endParaRPr lang="he-IL" sz="3200" b="0" i="0" u="none" strike="noStrike">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tc>
                <a:tc>
                  <a:txBody>
                    <a:bodyPr/>
                    <a:lstStyle/>
                    <a:p>
                      <a:pPr algn="ctr" fontAlgn="ctr"/>
                      <a:r>
                        <a:rPr lang="en-US" sz="3200" b="0" u="none" strike="noStrike" dirty="0">
                          <a:solidFill>
                            <a:srgbClr val="000000"/>
                          </a:solidFill>
                          <a:effectLst/>
                          <a:latin typeface="Calibri Light" panose="020F0302020204030204" pitchFamily="34" charset="0"/>
                          <a:cs typeface="Calibri Light" panose="020F0302020204030204" pitchFamily="34" charset="0"/>
                        </a:rPr>
                        <a:t>Up to March19</a:t>
                      </a:r>
                      <a:endParaRPr lang="en-US" sz="32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tc>
                <a:tc>
                  <a:txBody>
                    <a:bodyPr/>
                    <a:lstStyle/>
                    <a:p>
                      <a:pPr marL="0" algn="ctr" defTabSz="2951958" rtl="1" eaLnBrk="1" fontAlgn="ctr" latinLnBrk="0" hangingPunct="1"/>
                      <a:r>
                        <a:rPr lang="en-US" sz="3200" b="0" u="none" strike="noStrike" kern="1200" dirty="0">
                          <a:solidFill>
                            <a:srgbClr val="000000"/>
                          </a:solidFill>
                          <a:effectLst/>
                          <a:latin typeface="Calibri Light" panose="020F0302020204030204" pitchFamily="34" charset="0"/>
                          <a:ea typeface="+mn-ea"/>
                          <a:cs typeface="Calibri Light" panose="020F0302020204030204" pitchFamily="34" charset="0"/>
                        </a:rPr>
                        <a:t>172</a:t>
                      </a:r>
                    </a:p>
                  </a:txBody>
                  <a:tcPr/>
                </a:tc>
                <a:tc>
                  <a:txBody>
                    <a:bodyPr/>
                    <a:lstStyle/>
                    <a:p>
                      <a:pPr algn="ctr" fontAlgn="ctr"/>
                      <a:r>
                        <a:rPr lang="he-IL" sz="3200" b="0" u="none" strike="noStrike" dirty="0">
                          <a:solidFill>
                            <a:srgbClr val="000000"/>
                          </a:solidFill>
                          <a:effectLst/>
                          <a:latin typeface="Calibri Light" panose="020F0302020204030204" pitchFamily="34" charset="0"/>
                          <a:cs typeface="Calibri Light" panose="020F0302020204030204" pitchFamily="34" charset="0"/>
                        </a:rPr>
                        <a:t>0.36</a:t>
                      </a:r>
                      <a:endParaRPr lang="he-IL" sz="32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tc>
                <a:extLst>
                  <a:ext uri="{0D108BD9-81ED-4DB2-BD59-A6C34878D82A}">
                    <a16:rowId xmlns:a16="http://schemas.microsoft.com/office/drawing/2014/main" val="529060433"/>
                  </a:ext>
                </a:extLst>
              </a:tr>
              <a:tr h="713077">
                <a:tc>
                  <a:txBody>
                    <a:bodyPr/>
                    <a:lstStyle/>
                    <a:p>
                      <a:pPr algn="ctr" fontAlgn="ctr"/>
                      <a:r>
                        <a:rPr lang="he-IL" sz="3200" b="0" u="none" strike="noStrike">
                          <a:solidFill>
                            <a:srgbClr val="000000"/>
                          </a:solidFill>
                          <a:effectLst/>
                          <a:latin typeface="Calibri Light" panose="020F0302020204030204" pitchFamily="34" charset="0"/>
                          <a:cs typeface="Calibri Light" panose="020F0302020204030204" pitchFamily="34" charset="0"/>
                        </a:rPr>
                        <a:t>2</a:t>
                      </a:r>
                      <a:endParaRPr lang="he-IL" sz="3200" b="0" i="0" u="none" strike="noStrike">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tc>
                <a:tc>
                  <a:txBody>
                    <a:bodyPr/>
                    <a:lstStyle/>
                    <a:p>
                      <a:pPr algn="ctr" fontAlgn="ctr"/>
                      <a:r>
                        <a:rPr lang="en-US" sz="3200" b="0" u="none" strike="noStrike" dirty="0">
                          <a:solidFill>
                            <a:srgbClr val="000000"/>
                          </a:solidFill>
                          <a:effectLst/>
                          <a:latin typeface="Calibri Light" panose="020F0302020204030204" pitchFamily="34" charset="0"/>
                          <a:cs typeface="Calibri Light" panose="020F0302020204030204" pitchFamily="34" charset="0"/>
                        </a:rPr>
                        <a:t>March19 to March20</a:t>
                      </a:r>
                      <a:endParaRPr lang="en-US" sz="32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tc>
                <a:tc>
                  <a:txBody>
                    <a:bodyPr/>
                    <a:lstStyle/>
                    <a:p>
                      <a:pPr marL="0" algn="ctr" defTabSz="2951958" rtl="1" eaLnBrk="1" fontAlgn="ctr" latinLnBrk="0" hangingPunct="1"/>
                      <a:r>
                        <a:rPr lang="en-US" sz="3200" b="0" u="none" strike="noStrike" kern="1200" dirty="0">
                          <a:solidFill>
                            <a:srgbClr val="000000"/>
                          </a:solidFill>
                          <a:effectLst/>
                          <a:latin typeface="Calibri Light" panose="020F0302020204030204" pitchFamily="34" charset="0"/>
                          <a:ea typeface="+mn-ea"/>
                          <a:cs typeface="Calibri Light" panose="020F0302020204030204" pitchFamily="34" charset="0"/>
                        </a:rPr>
                        <a:t>650</a:t>
                      </a:r>
                    </a:p>
                  </a:txBody>
                  <a:tcPr/>
                </a:tc>
                <a:tc>
                  <a:txBody>
                    <a:bodyPr/>
                    <a:lstStyle/>
                    <a:p>
                      <a:pPr algn="ctr" fontAlgn="ctr"/>
                      <a:r>
                        <a:rPr lang="he-IL" sz="3200" b="0" u="none" strike="noStrike" dirty="0">
                          <a:solidFill>
                            <a:srgbClr val="000000"/>
                          </a:solidFill>
                          <a:effectLst/>
                          <a:latin typeface="Calibri Light" panose="020F0302020204030204" pitchFamily="34" charset="0"/>
                          <a:cs typeface="Calibri Light" panose="020F0302020204030204" pitchFamily="34" charset="0"/>
                        </a:rPr>
                        <a:t>0.43</a:t>
                      </a:r>
                      <a:endParaRPr lang="he-IL" sz="32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tc>
                <a:extLst>
                  <a:ext uri="{0D108BD9-81ED-4DB2-BD59-A6C34878D82A}">
                    <a16:rowId xmlns:a16="http://schemas.microsoft.com/office/drawing/2014/main" val="2801551646"/>
                  </a:ext>
                </a:extLst>
              </a:tr>
              <a:tr h="713077">
                <a:tc>
                  <a:txBody>
                    <a:bodyPr/>
                    <a:lstStyle/>
                    <a:p>
                      <a:pPr algn="ctr" fontAlgn="ctr"/>
                      <a:r>
                        <a:rPr lang="he-IL" sz="3200" b="0" u="none" strike="noStrike">
                          <a:solidFill>
                            <a:srgbClr val="000000"/>
                          </a:solidFill>
                          <a:effectLst/>
                          <a:latin typeface="Calibri Light" panose="020F0302020204030204" pitchFamily="34" charset="0"/>
                          <a:cs typeface="Calibri Light" panose="020F0302020204030204" pitchFamily="34" charset="0"/>
                        </a:rPr>
                        <a:t>3</a:t>
                      </a:r>
                      <a:endParaRPr lang="he-IL" sz="3200" b="0" i="0" u="none" strike="noStrike">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tc>
                <a:tc>
                  <a:txBody>
                    <a:bodyPr/>
                    <a:lstStyle/>
                    <a:p>
                      <a:pPr algn="ctr" fontAlgn="ctr"/>
                      <a:r>
                        <a:rPr lang="en-US" sz="3200" b="0" u="none" strike="noStrike" dirty="0">
                          <a:solidFill>
                            <a:srgbClr val="000000"/>
                          </a:solidFill>
                          <a:effectLst/>
                          <a:latin typeface="Calibri Light" panose="020F0302020204030204" pitchFamily="34" charset="0"/>
                          <a:cs typeface="Calibri Light" panose="020F0302020204030204" pitchFamily="34" charset="0"/>
                        </a:rPr>
                        <a:t>March20 to Feb21</a:t>
                      </a:r>
                      <a:endParaRPr lang="en-US" sz="32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tc>
                <a:tc>
                  <a:txBody>
                    <a:bodyPr/>
                    <a:lstStyle/>
                    <a:p>
                      <a:pPr marL="0" algn="ctr" defTabSz="2951958" rtl="1" eaLnBrk="1" fontAlgn="ctr" latinLnBrk="0" hangingPunct="1"/>
                      <a:r>
                        <a:rPr lang="en-US" sz="3200" b="0" u="none" strike="noStrike" kern="1200" dirty="0">
                          <a:solidFill>
                            <a:srgbClr val="000000"/>
                          </a:solidFill>
                          <a:effectLst/>
                          <a:latin typeface="Calibri Light" panose="020F0302020204030204" pitchFamily="34" charset="0"/>
                          <a:ea typeface="+mn-ea"/>
                          <a:cs typeface="Calibri Light" panose="020F0302020204030204" pitchFamily="34" charset="0"/>
                        </a:rPr>
                        <a:t>623</a:t>
                      </a:r>
                    </a:p>
                  </a:txBody>
                  <a:tcPr/>
                </a:tc>
                <a:tc>
                  <a:txBody>
                    <a:bodyPr/>
                    <a:lstStyle/>
                    <a:p>
                      <a:pPr algn="ctr" fontAlgn="ctr"/>
                      <a:r>
                        <a:rPr lang="he-IL" sz="3200" b="0" u="none" strike="noStrike" dirty="0">
                          <a:solidFill>
                            <a:srgbClr val="000000"/>
                          </a:solidFill>
                          <a:effectLst/>
                          <a:latin typeface="Calibri Light" panose="020F0302020204030204" pitchFamily="34" charset="0"/>
                          <a:cs typeface="Calibri Light" panose="020F0302020204030204" pitchFamily="34" charset="0"/>
                        </a:rPr>
                        <a:t>0.49</a:t>
                      </a:r>
                      <a:endParaRPr lang="he-IL" sz="32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tc>
                <a:extLst>
                  <a:ext uri="{0D108BD9-81ED-4DB2-BD59-A6C34878D82A}">
                    <a16:rowId xmlns:a16="http://schemas.microsoft.com/office/drawing/2014/main" val="1916477913"/>
                  </a:ext>
                </a:extLst>
              </a:tr>
              <a:tr h="638426">
                <a:tc>
                  <a:txBody>
                    <a:bodyPr/>
                    <a:lstStyle/>
                    <a:p>
                      <a:pPr algn="ctr" fontAlgn="ctr"/>
                      <a:r>
                        <a:rPr lang="he-IL" sz="3200" b="0" u="none" strike="noStrike">
                          <a:solidFill>
                            <a:srgbClr val="000000"/>
                          </a:solidFill>
                          <a:effectLst/>
                          <a:latin typeface="Calibri Light" panose="020F0302020204030204" pitchFamily="34" charset="0"/>
                          <a:cs typeface="Calibri Light" panose="020F0302020204030204" pitchFamily="34" charset="0"/>
                        </a:rPr>
                        <a:t>4</a:t>
                      </a:r>
                      <a:endParaRPr lang="he-IL" sz="3200" b="0" i="0" u="none" strike="noStrike">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tc>
                <a:tc>
                  <a:txBody>
                    <a:bodyPr/>
                    <a:lstStyle/>
                    <a:p>
                      <a:pPr algn="ctr" fontAlgn="ctr"/>
                      <a:r>
                        <a:rPr lang="en-US" sz="3200" b="0" u="none" strike="noStrike" dirty="0">
                          <a:solidFill>
                            <a:srgbClr val="000000"/>
                          </a:solidFill>
                          <a:effectLst/>
                          <a:latin typeface="Calibri Light" panose="020F0302020204030204" pitchFamily="34" charset="0"/>
                          <a:cs typeface="Calibri Light" panose="020F0302020204030204" pitchFamily="34" charset="0"/>
                        </a:rPr>
                        <a:t>From Feb21</a:t>
                      </a:r>
                      <a:endParaRPr lang="en-US" sz="32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tc>
                <a:tc>
                  <a:txBody>
                    <a:bodyPr/>
                    <a:lstStyle/>
                    <a:p>
                      <a:pPr marL="0" algn="ctr" defTabSz="2951958" rtl="1" eaLnBrk="1" fontAlgn="ctr" latinLnBrk="0" hangingPunct="1"/>
                      <a:r>
                        <a:rPr lang="en-US" sz="3200" b="0" u="none" strike="noStrike" kern="1200" dirty="0">
                          <a:solidFill>
                            <a:srgbClr val="000000"/>
                          </a:solidFill>
                          <a:effectLst/>
                          <a:latin typeface="Calibri Light" panose="020F0302020204030204" pitchFamily="34" charset="0"/>
                          <a:ea typeface="+mn-ea"/>
                          <a:cs typeface="Calibri Light" panose="020F0302020204030204" pitchFamily="34" charset="0"/>
                        </a:rPr>
                        <a:t>207</a:t>
                      </a:r>
                    </a:p>
                  </a:txBody>
                  <a:tcPr/>
                </a:tc>
                <a:tc>
                  <a:txBody>
                    <a:bodyPr/>
                    <a:lstStyle/>
                    <a:p>
                      <a:pPr algn="ctr" fontAlgn="ctr"/>
                      <a:r>
                        <a:rPr lang="he-IL" sz="3200" b="0" u="none" strike="noStrike" dirty="0">
                          <a:solidFill>
                            <a:srgbClr val="000000"/>
                          </a:solidFill>
                          <a:effectLst/>
                          <a:latin typeface="Calibri Light" panose="020F0302020204030204" pitchFamily="34" charset="0"/>
                          <a:cs typeface="Calibri Light" panose="020F0302020204030204" pitchFamily="34" charset="0"/>
                        </a:rPr>
                        <a:t>0.51</a:t>
                      </a:r>
                      <a:endParaRPr lang="he-IL" sz="32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tc>
                <a:extLst>
                  <a:ext uri="{0D108BD9-81ED-4DB2-BD59-A6C34878D82A}">
                    <a16:rowId xmlns:a16="http://schemas.microsoft.com/office/drawing/2014/main" val="1158275664"/>
                  </a:ext>
                </a:extLst>
              </a:tr>
            </a:tbl>
          </a:graphicData>
        </a:graphic>
      </p:graphicFrame>
      <p:sp>
        <p:nvSpPr>
          <p:cNvPr id="10" name="AutoShape 4">
            <a:extLst>
              <a:ext uri="{FF2B5EF4-FFF2-40B4-BE49-F238E27FC236}">
                <a16:creationId xmlns:a16="http://schemas.microsoft.com/office/drawing/2014/main" id="{978712EB-DDC1-FAB1-F39A-A0141EED0C01}"/>
              </a:ext>
            </a:extLst>
          </p:cNvPr>
          <p:cNvSpPr>
            <a:spLocks noChangeAspect="1" noChangeArrowheads="1"/>
          </p:cNvSpPr>
          <p:nvPr/>
        </p:nvSpPr>
        <p:spPr bwMode="auto">
          <a:xfrm>
            <a:off x="14606588" y="171275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dirty="0"/>
          </a:p>
        </p:txBody>
      </p:sp>
      <mc:AlternateContent xmlns:mc="http://schemas.openxmlformats.org/markup-compatibility/2006">
        <mc:Choice xmlns:a14="http://schemas.microsoft.com/office/drawing/2010/main" Requires="a14">
          <p:graphicFrame>
            <p:nvGraphicFramePr>
              <p:cNvPr id="23" name="Table 22">
                <a:extLst>
                  <a:ext uri="{FF2B5EF4-FFF2-40B4-BE49-F238E27FC236}">
                    <a16:creationId xmlns:a16="http://schemas.microsoft.com/office/drawing/2014/main" id="{F494A19B-6321-CA83-CE33-1DFEB5DF55EC}"/>
                  </a:ext>
                </a:extLst>
              </p:cNvPr>
              <p:cNvGraphicFramePr>
                <a:graphicFrameLocks noGrp="1"/>
              </p:cNvGraphicFramePr>
              <p:nvPr>
                <p:extLst>
                  <p:ext uri="{D42A27DB-BD31-4B8C-83A1-F6EECF244321}">
                    <p14:modId xmlns:p14="http://schemas.microsoft.com/office/powerpoint/2010/main" val="3930369325"/>
                  </p:ext>
                </p:extLst>
              </p:nvPr>
            </p:nvGraphicFramePr>
            <p:xfrm>
              <a:off x="14423643" y="6588592"/>
              <a:ext cx="14432570" cy="12561858"/>
            </p:xfrm>
            <a:graphic>
              <a:graphicData uri="http://schemas.openxmlformats.org/drawingml/2006/table">
                <a:tbl>
                  <a:tblPr>
                    <a:effectLst>
                      <a:outerShdw blurRad="50800" dist="38100" dir="2700000" algn="tl" rotWithShape="0">
                        <a:prstClr val="black">
                          <a:alpha val="40000"/>
                        </a:prstClr>
                      </a:outerShdw>
                    </a:effectLst>
                  </a:tblPr>
                  <a:tblGrid>
                    <a:gridCol w="6224490">
                      <a:extLst>
                        <a:ext uri="{9D8B030D-6E8A-4147-A177-3AD203B41FA5}">
                          <a16:colId xmlns:a16="http://schemas.microsoft.com/office/drawing/2014/main" val="539268737"/>
                        </a:ext>
                      </a:extLst>
                    </a:gridCol>
                    <a:gridCol w="1193321">
                      <a:extLst>
                        <a:ext uri="{9D8B030D-6E8A-4147-A177-3AD203B41FA5}">
                          <a16:colId xmlns:a16="http://schemas.microsoft.com/office/drawing/2014/main" val="1266172435"/>
                        </a:ext>
                      </a:extLst>
                    </a:gridCol>
                    <a:gridCol w="1036483">
                      <a:extLst>
                        <a:ext uri="{9D8B030D-6E8A-4147-A177-3AD203B41FA5}">
                          <a16:colId xmlns:a16="http://schemas.microsoft.com/office/drawing/2014/main" val="2357445991"/>
                        </a:ext>
                      </a:extLst>
                    </a:gridCol>
                    <a:gridCol w="1156953">
                      <a:extLst>
                        <a:ext uri="{9D8B030D-6E8A-4147-A177-3AD203B41FA5}">
                          <a16:colId xmlns:a16="http://schemas.microsoft.com/office/drawing/2014/main" val="3528887882"/>
                        </a:ext>
                      </a:extLst>
                    </a:gridCol>
                    <a:gridCol w="1158344">
                      <a:extLst>
                        <a:ext uri="{9D8B030D-6E8A-4147-A177-3AD203B41FA5}">
                          <a16:colId xmlns:a16="http://schemas.microsoft.com/office/drawing/2014/main" val="3981029488"/>
                        </a:ext>
                      </a:extLst>
                    </a:gridCol>
                    <a:gridCol w="1437446">
                      <a:extLst>
                        <a:ext uri="{9D8B030D-6E8A-4147-A177-3AD203B41FA5}">
                          <a16:colId xmlns:a16="http://schemas.microsoft.com/office/drawing/2014/main" val="3595818456"/>
                        </a:ext>
                      </a:extLst>
                    </a:gridCol>
                    <a:gridCol w="890439">
                      <a:extLst>
                        <a:ext uri="{9D8B030D-6E8A-4147-A177-3AD203B41FA5}">
                          <a16:colId xmlns:a16="http://schemas.microsoft.com/office/drawing/2014/main" val="1691224229"/>
                        </a:ext>
                      </a:extLst>
                    </a:gridCol>
                    <a:gridCol w="1335094">
                      <a:extLst>
                        <a:ext uri="{9D8B030D-6E8A-4147-A177-3AD203B41FA5}">
                          <a16:colId xmlns:a16="http://schemas.microsoft.com/office/drawing/2014/main" val="19783621"/>
                        </a:ext>
                      </a:extLst>
                    </a:gridCol>
                  </a:tblGrid>
                  <a:tr h="434561">
                    <a:tc rowSpan="2">
                      <a:txBody>
                        <a:bodyPr/>
                        <a:lstStyle/>
                        <a:p>
                          <a:pPr algn="l" fontAlgn="ctr"/>
                          <a:r>
                            <a:rPr lang="en-US" sz="2800" b="1" i="0" u="none" strike="noStrike" dirty="0">
                              <a:solidFill>
                                <a:srgbClr val="000000"/>
                              </a:solidFill>
                              <a:effectLst/>
                              <a:latin typeface="Calibri Light" panose="020F0302020204030204" pitchFamily="34" charset="0"/>
                              <a:cs typeface="Calibri Light" panose="020F0302020204030204" pitchFamily="34" charset="0"/>
                            </a:rPr>
                            <a:t>Variable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gridSpan="4">
                      <a:txBody>
                        <a:bodyPr/>
                        <a:lstStyle/>
                        <a:p>
                          <a:pPr algn="ctr" fontAlgn="ctr"/>
                          <a:r>
                            <a:rPr lang="en-US" sz="2800" b="1" i="0" u="none" strike="noStrike" dirty="0">
                              <a:solidFill>
                                <a:srgbClr val="000000"/>
                              </a:solidFill>
                              <a:effectLst/>
                              <a:latin typeface="Calibri Light" panose="020F0302020204030204" pitchFamily="34" charset="0"/>
                              <a:cs typeface="Calibri Light" panose="020F0302020204030204" pitchFamily="34" charset="0"/>
                            </a:rPr>
                            <a:t>Logistic standard model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4B084"/>
                        </a:solidFill>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tc gridSpan="3">
                      <a:txBody>
                        <a:bodyPr/>
                        <a:lstStyle/>
                        <a:p>
                          <a:pPr algn="ctr" fontAlgn="ctr"/>
                          <a:r>
                            <a:rPr lang="en-US" sz="2800" b="1" i="0" u="none" strike="noStrike" dirty="0">
                              <a:solidFill>
                                <a:srgbClr val="000000"/>
                              </a:solidFill>
                              <a:effectLst/>
                              <a:latin typeface="Calibri Light" panose="020F0302020204030204" pitchFamily="34" charset="0"/>
                              <a:cs typeface="Calibri Light" panose="020F0302020204030204" pitchFamily="34" charset="0"/>
                            </a:rPr>
                            <a:t>Logistic GAM</a:t>
                          </a:r>
                          <a:endParaRPr lang="en-US" sz="2800" b="1" i="0" u="none" strike="sng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4B084"/>
                        </a:solidFill>
                      </a:tcPr>
                    </a:tc>
                    <a:tc hMerge="1">
                      <a:txBody>
                        <a:bodyPr/>
                        <a:lstStyle/>
                        <a:p>
                          <a:pPr rtl="1"/>
                          <a:endParaRPr lang="he-IL"/>
                        </a:p>
                      </a:txBody>
                      <a:tcPr/>
                    </a:tc>
                    <a:tc hMerge="1">
                      <a:txBody>
                        <a:bodyPr/>
                        <a:lstStyle/>
                        <a:p>
                          <a:pPr rtl="1"/>
                          <a:endParaRPr lang="he-IL"/>
                        </a:p>
                      </a:txBody>
                      <a:tcPr/>
                    </a:tc>
                    <a:extLst>
                      <a:ext uri="{0D108BD9-81ED-4DB2-BD59-A6C34878D82A}">
                        <a16:rowId xmlns:a16="http://schemas.microsoft.com/office/drawing/2014/main" val="1642534042"/>
                      </a:ext>
                    </a:extLst>
                  </a:tr>
                  <a:tr h="971343">
                    <a:tc vMerge="1">
                      <a:txBody>
                        <a:bodyPr/>
                        <a:lstStyle/>
                        <a:p>
                          <a:pPr rtl="1"/>
                          <a:endParaRPr lang="he-IL"/>
                        </a:p>
                      </a:txBody>
                      <a:tcPr/>
                    </a:tc>
                    <a:tc>
                      <a:txBody>
                        <a:bodyPr/>
                        <a:lstStyle/>
                        <a:p>
                          <a:pPr lvl="0" algn="ctr" rtl="1" fontAlgn="ctr"/>
                          <a:r>
                            <a:rPr lang="en-US" sz="2800" b="0" i="0" u="none" strike="noStrike" dirty="0">
                              <a:solidFill>
                                <a:srgbClr val="000000"/>
                              </a:solidFill>
                              <a:effectLst/>
                              <a:latin typeface="Calibri Light" panose="020F0302020204030204" pitchFamily="34" charset="0"/>
                              <a:cs typeface="Calibri Light" panose="020F0302020204030204" pitchFamily="34" charset="0"/>
                            </a:rPr>
                            <a:t>Est</a:t>
                          </a:r>
                        </a:p>
                      </a:txBody>
                      <a:tcPr marL="6350" marR="6350" marT="635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8CBAD"/>
                        </a:solidFill>
                      </a:tcPr>
                    </a:tc>
                    <a:tc>
                      <a:txBody>
                        <a:bodyPr/>
                        <a:lstStyle/>
                        <a:p>
                          <a:pPr lvl="0" algn="ctr" rtl="1" fontAlgn="ctr"/>
                          <a:r>
                            <a:rPr lang="en-US" sz="2800" b="0" i="0" u="none" strike="noStrike" dirty="0">
                              <a:solidFill>
                                <a:srgbClr val="000000"/>
                              </a:solidFill>
                              <a:effectLst/>
                              <a:latin typeface="Calibri Light" panose="020F0302020204030204" pitchFamily="34" charset="0"/>
                              <a:cs typeface="Calibri Light" panose="020F0302020204030204" pitchFamily="34" charset="0"/>
                            </a:rPr>
                            <a:t>Std</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solidFill>
                          <a:srgbClr val="F8CBAD"/>
                        </a:solidFill>
                      </a:tcPr>
                    </a:tc>
                    <a:tc>
                      <a:txBody>
                        <a:bodyPr/>
                        <a:lstStyle/>
                        <a:p>
                          <a:pPr lvl="0" algn="ctr" rtl="1" fontAlgn="ctr"/>
                          <a:r>
                            <a:rPr lang="en-US" sz="2800" b="0" i="0" u="none" strike="noStrike" dirty="0" err="1">
                              <a:solidFill>
                                <a:srgbClr val="000000"/>
                              </a:solidFill>
                              <a:effectLst/>
                              <a:latin typeface="Calibri Light" panose="020F0302020204030204" pitchFamily="34" charset="0"/>
                              <a:cs typeface="Calibri Light" panose="020F0302020204030204" pitchFamily="34" charset="0"/>
                            </a:rPr>
                            <a:t>Pval</a:t>
                          </a:r>
                          <a:endParaRPr lang="en-US"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solidFill>
                          <a:srgbClr val="F8CBAD"/>
                        </a:solidFill>
                      </a:tcPr>
                    </a:tc>
                    <a:tc>
                      <a:txBody>
                        <a:bodyPr/>
                        <a:lstStyle/>
                        <a:p>
                          <a:pPr lvl="0" algn="ctr" rtl="1" fontAlgn="ctr"/>
                          <a:r>
                            <a:rPr lang="en-US" sz="2800" b="0" i="0" u="none" strike="noStrike" dirty="0">
                              <a:solidFill>
                                <a:srgbClr val="000000"/>
                              </a:solidFill>
                              <a:effectLst/>
                              <a:latin typeface="Calibri Light" panose="020F0302020204030204" pitchFamily="34" charset="0"/>
                              <a:cs typeface="Calibri Light" panose="020F0302020204030204" pitchFamily="34" charset="0"/>
                            </a:rPr>
                            <a:t>Odds </a:t>
                          </a:r>
                          <a:br>
                            <a:rPr lang="en-US" sz="2800" b="0" i="0" u="none" strike="noStrike" dirty="0">
                              <a:solidFill>
                                <a:srgbClr val="000000"/>
                              </a:solidFill>
                              <a:effectLst/>
                              <a:latin typeface="Calibri Light" panose="020F0302020204030204" pitchFamily="34" charset="0"/>
                              <a:cs typeface="Calibri Light" panose="020F0302020204030204" pitchFamily="34" charset="0"/>
                            </a:rPr>
                          </a:br>
                          <a:r>
                            <a:rPr lang="en-US" sz="2800" b="0" i="0" u="none" strike="noStrike" dirty="0">
                              <a:solidFill>
                                <a:srgbClr val="000000"/>
                              </a:solidFill>
                              <a:effectLst/>
                              <a:latin typeface="Calibri Light" panose="020F0302020204030204" pitchFamily="34" charset="0"/>
                              <a:cs typeface="Calibri Light" panose="020F0302020204030204" pitchFamily="34" charset="0"/>
                            </a:rPr>
                            <a:t>Ratio</a:t>
                          </a:r>
                        </a:p>
                      </a:txBody>
                      <a:tcPr marL="6350" marR="6350" marT="635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8CBAD"/>
                        </a:solidFill>
                      </a:tcPr>
                    </a:tc>
                    <a:tc>
                      <a:txBody>
                        <a:bodyPr/>
                        <a:lstStyle/>
                        <a:p>
                          <a:pPr lvl="0" algn="ctr" rtl="1" fontAlgn="ctr"/>
                          <a:r>
                            <a:rPr lang="en-US" sz="2800" b="0" i="0" u="none" strike="noStrike" dirty="0">
                              <a:solidFill>
                                <a:srgbClr val="000000"/>
                              </a:solidFill>
                              <a:effectLst/>
                              <a:latin typeface="Calibri Light" panose="020F0302020204030204" pitchFamily="34" charset="0"/>
                              <a:cs typeface="Calibri Light" panose="020F0302020204030204" pitchFamily="34" charset="0"/>
                            </a:rPr>
                            <a:t>Est</a:t>
                          </a:r>
                        </a:p>
                      </a:txBody>
                      <a:tcPr marL="6350" marR="6350" marT="635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8CBAD"/>
                        </a:solidFill>
                      </a:tcPr>
                    </a:tc>
                    <a:tc>
                      <a:txBody>
                        <a:bodyPr/>
                        <a:lstStyle/>
                        <a:p>
                          <a:pPr lvl="0" algn="ctr" rtl="1" fontAlgn="ctr"/>
                          <a:r>
                            <a:rPr lang="en-US" sz="2800" b="0" i="0" u="none" strike="noStrike" dirty="0">
                              <a:solidFill>
                                <a:srgbClr val="000000"/>
                              </a:solidFill>
                              <a:effectLst/>
                              <a:latin typeface="Calibri Light" panose="020F0302020204030204" pitchFamily="34" charset="0"/>
                              <a:cs typeface="Calibri Light" panose="020F0302020204030204" pitchFamily="34" charset="0"/>
                            </a:rPr>
                            <a:t>Std</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solidFill>
                          <a:srgbClr val="F8CBAD"/>
                        </a:solidFill>
                      </a:tcPr>
                    </a:tc>
                    <a:tc>
                      <a:txBody>
                        <a:bodyPr/>
                        <a:lstStyle/>
                        <a:p>
                          <a:pPr lvl="0" algn="ctr" rtl="1" fontAlgn="ctr"/>
                          <a:r>
                            <a:rPr lang="en-US" sz="2800" b="0" i="0" u="none" strike="noStrike" dirty="0" err="1">
                              <a:solidFill>
                                <a:srgbClr val="000000"/>
                              </a:solidFill>
                              <a:effectLst/>
                              <a:latin typeface="Calibri Light" panose="020F0302020204030204" pitchFamily="34" charset="0"/>
                              <a:cs typeface="Calibri Light" panose="020F0302020204030204" pitchFamily="34" charset="0"/>
                            </a:rPr>
                            <a:t>Pval</a:t>
                          </a:r>
                          <a:endParaRPr lang="en-US"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1908189716"/>
                      </a:ext>
                    </a:extLst>
                  </a:tr>
                  <a:tr h="487547">
                    <a:tc>
                      <a:txBody>
                        <a:bodyPr/>
                        <a:lstStyle/>
                        <a:p>
                          <a:pPr algn="l" fontAlgn="b"/>
                          <a:r>
                            <a:rPr lang="en-US" sz="2800" b="0" i="0" u="none" strike="noStrike" dirty="0">
                              <a:solidFill>
                                <a:srgbClr val="000000"/>
                              </a:solidFill>
                              <a:effectLst/>
                              <a:latin typeface="Calibri Light" panose="020F0302020204030204" pitchFamily="34" charset="0"/>
                              <a:cs typeface="Calibri Light" panose="020F0302020204030204" pitchFamily="34" charset="0"/>
                            </a:rPr>
                            <a:t>Intercept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chemeClr val="accent2">
                            <a:lumMod val="40000"/>
                            <a:lumOff val="60000"/>
                          </a:schemeClr>
                        </a:solidFill>
                      </a:tcPr>
                    </a:tc>
                    <a:tc>
                      <a:txBody>
                        <a:bodyPr/>
                        <a:lstStyle/>
                        <a:p>
                          <a:pPr lvl="0" algn="ctr" rtl="0" fontAlgn="ctr"/>
                          <a:r>
                            <a:rPr lang="en-US" sz="2800" b="0" i="0" u="none" strike="noStrike" dirty="0">
                              <a:solidFill>
                                <a:srgbClr val="000000"/>
                              </a:solidFill>
                              <a:effectLst/>
                              <a:latin typeface="Calibri Light" panose="020F0302020204030204" pitchFamily="34" charset="0"/>
                              <a:cs typeface="Calibri Light" panose="020F0302020204030204" pitchFamily="34" charset="0"/>
                            </a:rPr>
                            <a:t>-1.71</a:t>
                          </a:r>
                          <a:endParaRPr lang="he-IL"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0.56</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0.00</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chemeClr val="accent2">
                            <a:lumMod val="40000"/>
                            <a:lumOff val="60000"/>
                          </a:schemeClr>
                        </a:solidFill>
                      </a:tcPr>
                    </a:tc>
                    <a:tc>
                      <a:txBody>
                        <a:bodyPr/>
                        <a:lstStyle/>
                        <a:p>
                          <a:pPr lvl="0" algn="ctr" rtl="1" fontAlgn="ctr"/>
                          <a:r>
                            <a:rPr lang="en-US" sz="2800" b="0" i="0" u="none" strike="noStrike" dirty="0">
                              <a:solidFill>
                                <a:srgbClr val="000000"/>
                              </a:solidFill>
                              <a:effectLst/>
                              <a:latin typeface="Calibri Light" panose="020F0302020204030204" pitchFamily="34" charset="0"/>
                              <a:cs typeface="Calibri Light" panose="020F0302020204030204" pitchFamily="34" charset="0"/>
                            </a:rPr>
                            <a:t>-1.03</a:t>
                          </a:r>
                          <a:endParaRPr lang="he-IL"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chemeClr val="accent2">
                            <a:lumMod val="40000"/>
                            <a:lumOff val="60000"/>
                          </a:schemeClr>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0.56</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0.07</a:t>
                          </a:r>
                        </a:p>
                      </a:txBody>
                      <a:tcPr marL="6350" marR="6350" marT="635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chemeClr val="accent2">
                            <a:lumMod val="40000"/>
                            <a:lumOff val="60000"/>
                          </a:schemeClr>
                        </a:solidFill>
                      </a:tcPr>
                    </a:tc>
                    <a:extLst>
                      <a:ext uri="{0D108BD9-81ED-4DB2-BD59-A6C34878D82A}">
                        <a16:rowId xmlns:a16="http://schemas.microsoft.com/office/drawing/2014/main" val="134041838"/>
                      </a:ext>
                    </a:extLst>
                  </a:tr>
                  <a:tr h="487547">
                    <a:tc>
                      <a:txBody>
                        <a:bodyPr/>
                        <a:lstStyle/>
                        <a:p>
                          <a:pPr algn="l" fontAlgn="b"/>
                          <a:r>
                            <a:rPr lang="en-US" sz="2800" b="0" i="0" u="none" strike="noStrike" dirty="0">
                              <a:solidFill>
                                <a:srgbClr val="000000"/>
                              </a:solidFill>
                              <a:effectLst/>
                              <a:latin typeface="Calibri Light" panose="020F0302020204030204" pitchFamily="34" charset="0"/>
                              <a:cs typeface="Calibri Light" panose="020F0302020204030204" pitchFamily="34" charset="0"/>
                            </a:rPr>
                            <a:t>SES Groups 6-8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0.32</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0.16</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0.05</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0.32</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chemeClr val="accent2">
                            <a:lumMod val="40000"/>
                            <a:lumOff val="60000"/>
                          </a:schemeClr>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0.16</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0.05</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extLst>
                      <a:ext uri="{0D108BD9-81ED-4DB2-BD59-A6C34878D82A}">
                        <a16:rowId xmlns:a16="http://schemas.microsoft.com/office/drawing/2014/main" val="1954070432"/>
                      </a:ext>
                    </a:extLst>
                  </a:tr>
                  <a:tr h="487547">
                    <a:tc>
                      <a:txBody>
                        <a:bodyPr/>
                        <a:lstStyle/>
                        <a:p>
                          <a:pPr algn="l" fontAlgn="b"/>
                          <a:r>
                            <a:rPr lang="en-US" sz="2800" b="0" i="0" u="none" strike="noStrike" dirty="0">
                              <a:solidFill>
                                <a:srgbClr val="000000"/>
                              </a:solidFill>
                              <a:effectLst/>
                              <a:latin typeface="Calibri Light" panose="020F0302020204030204" pitchFamily="34" charset="0"/>
                              <a:cs typeface="Calibri Light" panose="020F0302020204030204" pitchFamily="34" charset="0"/>
                            </a:rPr>
                            <a:t>SES Groups 9-10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0.10</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0.19</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0.62</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0.10</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0.19</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0.62</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37974469"/>
                      </a:ext>
                    </a:extLst>
                  </a:tr>
                  <a:tr h="487547">
                    <a:tc>
                      <a:txBody>
                        <a:bodyPr/>
                        <a:lstStyle/>
                        <a:p>
                          <a:pPr algn="l" fontAlgn="b"/>
                          <a:r>
                            <a:rPr lang="en-US" sz="2800" b="0" i="0" u="none" strike="noStrike" dirty="0">
                              <a:solidFill>
                                <a:srgbClr val="000000"/>
                              </a:solidFill>
                              <a:effectLst/>
                              <a:latin typeface="Calibri Light" panose="020F0302020204030204" pitchFamily="34" charset="0"/>
                              <a:cs typeface="Calibri Light" panose="020F0302020204030204" pitchFamily="34" charset="0"/>
                            </a:rPr>
                            <a:t>Gender – Female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lvl="0" algn="ctr" rtl="1" fontAlgn="ctr"/>
                          <a:r>
                            <a:rPr lang="en-US" sz="2800" b="0" i="0" u="none" strike="noStrike" dirty="0">
                              <a:solidFill>
                                <a:srgbClr val="000000"/>
                              </a:solidFill>
                              <a:effectLst/>
                              <a:latin typeface="Calibri Light" panose="020F0302020204030204" pitchFamily="34" charset="0"/>
                              <a:cs typeface="Calibri Light" panose="020F0302020204030204" pitchFamily="34" charset="0"/>
                            </a:rPr>
                            <a:t>-0.17</a:t>
                          </a:r>
                          <a:endParaRPr lang="he-IL"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0.11</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0.11</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lvl="0" algn="ctr" rtl="1" fontAlgn="ctr"/>
                          <a:r>
                            <a:rPr lang="en-US" sz="2800" b="0" i="0" u="none" strike="noStrike" dirty="0">
                              <a:solidFill>
                                <a:srgbClr val="000000"/>
                              </a:solidFill>
                              <a:effectLst/>
                              <a:latin typeface="Calibri Light" panose="020F0302020204030204" pitchFamily="34" charset="0"/>
                              <a:cs typeface="Calibri Light" panose="020F0302020204030204" pitchFamily="34" charset="0"/>
                            </a:rPr>
                            <a:t>-0.17</a:t>
                          </a:r>
                          <a:endParaRPr lang="he-IL"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0.11</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0.10</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756196623"/>
                      </a:ext>
                    </a:extLst>
                  </a:tr>
                  <a:tr h="487547">
                    <a:tc>
                      <a:txBody>
                        <a:bodyPr/>
                        <a:lstStyle/>
                        <a:p>
                          <a:pPr algn="l" fontAlgn="b"/>
                          <a:r>
                            <a:rPr lang="en-US" sz="2800" b="0" i="0" u="none" strike="noStrike" dirty="0">
                              <a:solidFill>
                                <a:srgbClr val="000000"/>
                              </a:solidFill>
                              <a:effectLst/>
                              <a:latin typeface="Calibri Light" panose="020F0302020204030204" pitchFamily="34" charset="0"/>
                              <a:cs typeface="Calibri Light" panose="020F0302020204030204" pitchFamily="34" charset="0"/>
                            </a:rPr>
                            <a:t>Number of siblings 1-2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lvl="0" algn="ctr" rtl="1" fontAlgn="ctr"/>
                          <a:r>
                            <a:rPr lang="en-US" sz="2800" b="0" i="0" u="none" strike="noStrike" dirty="0">
                              <a:solidFill>
                                <a:srgbClr val="000000"/>
                              </a:solidFill>
                              <a:effectLst/>
                              <a:latin typeface="Calibri Light" panose="020F0302020204030204" pitchFamily="34" charset="0"/>
                              <a:cs typeface="Calibri Light" panose="020F0302020204030204" pitchFamily="34" charset="0"/>
                            </a:rPr>
                            <a:t>-0.11</a:t>
                          </a:r>
                          <a:endParaRPr lang="he-IL"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0.13</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0.36</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lvl="0" algn="ctr" rtl="1" fontAlgn="ctr"/>
                          <a:r>
                            <a:rPr lang="en-US" sz="2800" b="0" i="0" u="none" strike="noStrike" dirty="0">
                              <a:solidFill>
                                <a:srgbClr val="000000"/>
                              </a:solidFill>
                              <a:effectLst/>
                              <a:latin typeface="Calibri Light" panose="020F0302020204030204" pitchFamily="34" charset="0"/>
                              <a:cs typeface="Calibri Light" panose="020F0302020204030204" pitchFamily="34" charset="0"/>
                            </a:rPr>
                            <a:t>-0.12</a:t>
                          </a:r>
                          <a:endParaRPr lang="he-IL"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0.13</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0.35</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785782532"/>
                      </a:ext>
                    </a:extLst>
                  </a:tr>
                  <a:tr h="487547">
                    <a:tc>
                      <a:txBody>
                        <a:bodyPr/>
                        <a:lstStyle/>
                        <a:p>
                          <a:pPr algn="l" fontAlgn="b"/>
                          <a:r>
                            <a:rPr lang="en-US" sz="2800" b="0" i="0" u="none" strike="noStrike" dirty="0">
                              <a:solidFill>
                                <a:srgbClr val="000000"/>
                              </a:solidFill>
                              <a:effectLst/>
                              <a:latin typeface="Calibri Light" panose="020F0302020204030204" pitchFamily="34" charset="0"/>
                              <a:cs typeface="Calibri Light" panose="020F0302020204030204" pitchFamily="34" charset="0"/>
                            </a:rPr>
                            <a:t>Number of siblings 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tc>
                      <a:txBody>
                        <a:bodyPr/>
                        <a:lstStyle/>
                        <a:p>
                          <a:pPr lvl="0" algn="ctr" rtl="1" fontAlgn="ctr"/>
                          <a:r>
                            <a:rPr lang="en-US" sz="2800" b="0" i="0" u="none" strike="noStrike" dirty="0">
                              <a:solidFill>
                                <a:srgbClr val="000000"/>
                              </a:solidFill>
                              <a:effectLst/>
                              <a:latin typeface="Calibri Light" panose="020F0302020204030204" pitchFamily="34" charset="0"/>
                              <a:cs typeface="Calibri Light" panose="020F0302020204030204" pitchFamily="34" charset="0"/>
                            </a:rPr>
                            <a:t>-0.44</a:t>
                          </a:r>
                          <a:endParaRPr lang="he-IL"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0.21</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0.04</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tc>
                      <a:txBody>
                        <a:bodyPr/>
                        <a:lstStyle/>
                        <a:p>
                          <a:pPr lvl="0" algn="ctr" rtl="1" fontAlgn="ctr"/>
                          <a:r>
                            <a:rPr lang="en-US" sz="2800" b="0" i="0" u="none" strike="noStrike" dirty="0">
                              <a:solidFill>
                                <a:srgbClr val="000000"/>
                              </a:solidFill>
                              <a:effectLst/>
                              <a:latin typeface="Calibri Light" panose="020F0302020204030204" pitchFamily="34" charset="0"/>
                              <a:cs typeface="Calibri Light" panose="020F0302020204030204" pitchFamily="34" charset="0"/>
                            </a:rPr>
                            <a:t>-0.46</a:t>
                          </a:r>
                          <a:endParaRPr lang="he-IL"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0.21</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0.03</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extLst>
                      <a:ext uri="{0D108BD9-81ED-4DB2-BD59-A6C34878D82A}">
                        <a16:rowId xmlns:a16="http://schemas.microsoft.com/office/drawing/2014/main" val="1289537785"/>
                      </a:ext>
                    </a:extLst>
                  </a:tr>
                  <a:tr h="487547">
                    <a:tc>
                      <a:txBody>
                        <a:bodyPr/>
                        <a:lstStyle/>
                        <a:p>
                          <a:pPr algn="l" fontAlgn="b"/>
                          <a:r>
                            <a:rPr lang="en-US" sz="2800" b="0" i="0" u="none" strike="noStrike" dirty="0">
                              <a:solidFill>
                                <a:srgbClr val="000000"/>
                              </a:solidFill>
                              <a:effectLst/>
                              <a:latin typeface="Calibri Light" panose="020F0302020204030204" pitchFamily="34" charset="0"/>
                              <a:cs typeface="Calibri Light" panose="020F0302020204030204" pitchFamily="34" charset="0"/>
                            </a:rPr>
                            <a:t>Delivery mode – Natural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0.12</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0.18</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0.49</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0.14</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0.18</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0.45</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311704384"/>
                      </a:ext>
                    </a:extLst>
                  </a:tr>
                  <a:tr h="487547">
                    <a:tc>
                      <a:txBody>
                        <a:bodyPr/>
                        <a:lstStyle/>
                        <a:p>
                          <a:pPr algn="l" fontAlgn="b"/>
                          <a:r>
                            <a:rPr lang="en-US" sz="2800" b="0" i="0" u="none" strike="noStrike" dirty="0">
                              <a:solidFill>
                                <a:srgbClr val="000000"/>
                              </a:solidFill>
                              <a:effectLst/>
                              <a:latin typeface="Calibri Light" panose="020F0302020204030204" pitchFamily="34" charset="0"/>
                              <a:cs typeface="Calibri Light" panose="020F0302020204030204" pitchFamily="34" charset="0"/>
                            </a:rPr>
                            <a:t>Pregnancy type – Spontaneous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0.09</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0.20</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0.63</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0.11</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0.20</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0.59</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134459347"/>
                      </a:ext>
                    </a:extLst>
                  </a:tr>
                  <a:tr h="434561">
                    <a:tc>
                      <a:txBody>
                        <a:bodyPr/>
                        <a:lstStyle/>
                        <a:p>
                          <a:pPr algn="l" fontAlgn="b"/>
                          <a:r>
                            <a:rPr lang="en-US" sz="2800" b="0" i="0" u="none" strike="noStrike" dirty="0">
                              <a:solidFill>
                                <a:srgbClr val="000000"/>
                              </a:solidFill>
                              <a:effectLst/>
                              <a:latin typeface="Calibri Light" panose="020F0302020204030204" pitchFamily="34" charset="0"/>
                              <a:cs typeface="Calibri Light" panose="020F0302020204030204" pitchFamily="34" charset="0"/>
                            </a:rPr>
                            <a:t>Feeding type - Breastfeeding+ CMF</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0.05</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0.12</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0.70</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0.03</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0.12</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0.80</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036221287"/>
                      </a:ext>
                    </a:extLst>
                  </a:tr>
                  <a:tr h="487547">
                    <a:tc>
                      <a:txBody>
                        <a:bodyPr/>
                        <a:lstStyle/>
                        <a:p>
                          <a:pPr algn="l" fontAlgn="b"/>
                          <a:r>
                            <a:rPr lang="en-US" sz="2800" b="0" i="0" u="none" strike="noStrike" dirty="0">
                              <a:solidFill>
                                <a:srgbClr val="000000"/>
                              </a:solidFill>
                              <a:effectLst/>
                              <a:latin typeface="Calibri Light" panose="020F0302020204030204" pitchFamily="34" charset="0"/>
                              <a:cs typeface="Calibri Light" panose="020F0302020204030204" pitchFamily="34" charset="0"/>
                            </a:rPr>
                            <a:t>Feeding type - CMF</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lvl="0" algn="ctr" rtl="1" fontAlgn="ctr"/>
                          <a:r>
                            <a:rPr lang="en-US" sz="2800" b="0" i="0" u="none" strike="noStrike" dirty="0">
                              <a:solidFill>
                                <a:srgbClr val="000000"/>
                              </a:solidFill>
                              <a:effectLst/>
                              <a:latin typeface="Calibri Light" panose="020F0302020204030204" pitchFamily="34" charset="0"/>
                              <a:cs typeface="Calibri Light" panose="020F0302020204030204" pitchFamily="34" charset="0"/>
                            </a:rPr>
                            <a:t>-0.02</a:t>
                          </a:r>
                          <a:endParaRPr lang="he-IL"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0.16</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0.89</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lvl="0" algn="ctr" rtl="1" fontAlgn="ctr"/>
                          <a:r>
                            <a:rPr lang="en-US" sz="2800" b="0" i="0" u="none" strike="noStrike" dirty="0">
                              <a:solidFill>
                                <a:srgbClr val="000000"/>
                              </a:solidFill>
                              <a:effectLst/>
                              <a:latin typeface="Calibri Light" panose="020F0302020204030204" pitchFamily="34" charset="0"/>
                              <a:cs typeface="Calibri Light" panose="020F0302020204030204" pitchFamily="34" charset="0"/>
                            </a:rPr>
                            <a:t>-0.03</a:t>
                          </a:r>
                          <a:endParaRPr lang="he-IL"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0.16</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0.84</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534491616"/>
                      </a:ext>
                    </a:extLst>
                  </a:tr>
                  <a:tr h="487547">
                    <a:tc>
                      <a:txBody>
                        <a:bodyPr/>
                        <a:lstStyle/>
                        <a:p>
                          <a:pPr algn="l" fontAlgn="b"/>
                          <a:r>
                            <a:rPr lang="en-US" sz="2800" b="0" i="0" u="none" strike="noStrike" dirty="0">
                              <a:solidFill>
                                <a:srgbClr val="000000"/>
                              </a:solidFill>
                              <a:effectLst/>
                              <a:latin typeface="Calibri Light" panose="020F0302020204030204" pitchFamily="34" charset="0"/>
                              <a:cs typeface="Calibri Light" panose="020F0302020204030204" pitchFamily="34" charset="0"/>
                            </a:rPr>
                            <a:t>Father with atopic disease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0.09</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0.16</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0.58</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0.10</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0.16</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0.53</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173044871"/>
                      </a:ext>
                    </a:extLst>
                  </a:tr>
                  <a:tr h="487547">
                    <a:tc>
                      <a:txBody>
                        <a:bodyPr/>
                        <a:lstStyle/>
                        <a:p>
                          <a:pPr algn="l" fontAlgn="b"/>
                          <a:r>
                            <a:rPr lang="en-US" sz="2800" b="0" i="0" u="none" strike="noStrike" dirty="0">
                              <a:solidFill>
                                <a:srgbClr val="000000"/>
                              </a:solidFill>
                              <a:effectLst/>
                              <a:latin typeface="Calibri Light" panose="020F0302020204030204" pitchFamily="34" charset="0"/>
                              <a:cs typeface="Calibri Light" panose="020F0302020204030204" pitchFamily="34" charset="0"/>
                            </a:rPr>
                            <a:t>Mother with atopic disease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0.14</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0.14</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0.31</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0.14</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0.14</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0.32</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350851154"/>
                      </a:ext>
                    </a:extLst>
                  </a:tr>
                  <a:tr h="487547">
                    <a:tc>
                      <a:txBody>
                        <a:bodyPr/>
                        <a:lstStyle/>
                        <a:p>
                          <a:pPr algn="l" fontAlgn="b"/>
                          <a:r>
                            <a:rPr lang="en-US" sz="2800" b="0" i="0" u="none" strike="noStrike" dirty="0">
                              <a:solidFill>
                                <a:srgbClr val="000000"/>
                              </a:solidFill>
                              <a:effectLst/>
                              <a:latin typeface="Calibri Light" panose="020F0302020204030204" pitchFamily="34" charset="0"/>
                              <a:cs typeface="Calibri Light" panose="020F0302020204030204" pitchFamily="34" charset="0"/>
                            </a:rPr>
                            <a:t>Mother year of birth</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tc>
                      <a:txBody>
                        <a:bodyPr/>
                        <a:lstStyle/>
                        <a:p>
                          <a:pPr lvl="0" algn="ctr" rtl="1" fontAlgn="ctr"/>
                          <a:r>
                            <a:rPr lang="en-US" sz="2800" b="0" i="0" u="none" strike="noStrike" dirty="0">
                              <a:solidFill>
                                <a:srgbClr val="000000"/>
                              </a:solidFill>
                              <a:effectLst/>
                              <a:latin typeface="Calibri Light" panose="020F0302020204030204" pitchFamily="34" charset="0"/>
                              <a:cs typeface="Calibri Light" panose="020F0302020204030204" pitchFamily="34" charset="0"/>
                            </a:rPr>
                            <a:t>-0.02</a:t>
                          </a:r>
                          <a:endParaRPr lang="he-IL"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chemeClr val="accent2">
                            <a:lumMod val="40000"/>
                            <a:lumOff val="60000"/>
                          </a:schemeClr>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0.01</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0.08</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tc>
                      <a:txBody>
                        <a:bodyPr/>
                        <a:lstStyle/>
                        <a:p>
                          <a:pPr lvl="0" algn="ctr" rtl="1" fontAlgn="ctr"/>
                          <a:r>
                            <a:rPr lang="en-US" sz="2800" b="0" i="0" u="none" strike="noStrike" dirty="0">
                              <a:solidFill>
                                <a:srgbClr val="000000"/>
                              </a:solidFill>
                              <a:effectLst/>
                              <a:latin typeface="Calibri Light" panose="020F0302020204030204" pitchFamily="34" charset="0"/>
                              <a:cs typeface="Calibri Light" panose="020F0302020204030204" pitchFamily="34" charset="0"/>
                            </a:rPr>
                            <a:t>-0.03</a:t>
                          </a:r>
                          <a:endParaRPr lang="he-IL"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0.01</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0.06</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extLst>
                      <a:ext uri="{0D108BD9-81ED-4DB2-BD59-A6C34878D82A}">
                        <a16:rowId xmlns:a16="http://schemas.microsoft.com/office/drawing/2014/main" val="1714919066"/>
                      </a:ext>
                    </a:extLst>
                  </a:tr>
                  <a:tr h="487547">
                    <a:tc>
                      <a:txBody>
                        <a:bodyPr/>
                        <a:lstStyle/>
                        <a:p>
                          <a:pPr algn="l" fontAlgn="b"/>
                          <a:r>
                            <a:rPr lang="en-US" sz="2800" b="0" i="0" u="none" strike="noStrike" dirty="0">
                              <a:solidFill>
                                <a:srgbClr val="000000"/>
                              </a:solidFill>
                              <a:effectLst/>
                              <a:latin typeface="Calibri Light" panose="020F0302020204030204" pitchFamily="34" charset="0"/>
                              <a:cs typeface="Calibri Light" panose="020F0302020204030204" pitchFamily="34" charset="0"/>
                            </a:rPr>
                            <a:t>Mother education - Post graduate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0.00</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0.23</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0.99</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0.01</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0.23</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0.95</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981407102"/>
                      </a:ext>
                    </a:extLst>
                  </a:tr>
                  <a:tr h="487547">
                    <a:tc>
                      <a:txBody>
                        <a:bodyPr/>
                        <a:lstStyle/>
                        <a:p>
                          <a:pPr algn="l" fontAlgn="b"/>
                          <a:r>
                            <a:rPr lang="en-US" sz="2800" b="0" i="0" u="none" strike="noStrike" dirty="0">
                              <a:solidFill>
                                <a:srgbClr val="000000"/>
                              </a:solidFill>
                              <a:effectLst/>
                              <a:latin typeface="Calibri Light" panose="020F0302020204030204" pitchFamily="34" charset="0"/>
                              <a:cs typeface="Calibri Light" panose="020F0302020204030204" pitchFamily="34" charset="0"/>
                            </a:rPr>
                            <a:t>Mother education - Academic</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0.11</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0.17</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0.51</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0.12</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0.17</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0.50</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732606542"/>
                      </a:ext>
                    </a:extLst>
                  </a:tr>
                  <a:tr h="487547">
                    <a:tc>
                      <a:txBody>
                        <a:bodyPr/>
                        <a:lstStyle/>
                        <a:p>
                          <a:pPr algn="l" fontAlgn="b"/>
                          <a:r>
                            <a:rPr lang="en-US" sz="2800" b="0" i="0" u="none" strike="noStrike" dirty="0">
                              <a:solidFill>
                                <a:srgbClr val="000000"/>
                              </a:solidFill>
                              <a:effectLst/>
                              <a:latin typeface="Calibri Light" panose="020F0302020204030204" pitchFamily="34" charset="0"/>
                              <a:cs typeface="Calibri Light" panose="020F0302020204030204" pitchFamily="34" charset="0"/>
                            </a:rPr>
                            <a:t>Vaccine 1st year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0.50</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0.28</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0.07</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0.51</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0.28</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0.07</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extLst>
                      <a:ext uri="{0D108BD9-81ED-4DB2-BD59-A6C34878D82A}">
                        <a16:rowId xmlns:a16="http://schemas.microsoft.com/office/drawing/2014/main" val="3634686552"/>
                      </a:ext>
                    </a:extLst>
                  </a:tr>
                  <a:tr h="487547">
                    <a:tc>
                      <a:txBody>
                        <a:bodyPr/>
                        <a:lstStyle/>
                        <a:p>
                          <a:pPr algn="l" fontAlgn="b"/>
                          <a:r>
                            <a:rPr lang="en-US" sz="2800" b="0" i="0" u="none" strike="noStrike" dirty="0">
                              <a:solidFill>
                                <a:srgbClr val="000000"/>
                              </a:solidFill>
                              <a:effectLst/>
                              <a:latin typeface="Calibri Light" panose="020F0302020204030204" pitchFamily="34" charset="0"/>
                              <a:cs typeface="Calibri Light" panose="020F0302020204030204" pitchFamily="34" charset="0"/>
                            </a:rPr>
                            <a:t>Nursing 1st year - Private nanny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tc>
                      <a:txBody>
                        <a:bodyPr/>
                        <a:lstStyle/>
                        <a:p>
                          <a:pPr lvl="0" algn="ctr" rtl="1" fontAlgn="ctr"/>
                          <a:r>
                            <a:rPr lang="en-US" sz="2800" b="0" i="0" u="none" strike="noStrike" dirty="0">
                              <a:solidFill>
                                <a:srgbClr val="000000"/>
                              </a:solidFill>
                              <a:effectLst/>
                              <a:latin typeface="Calibri Light" panose="020F0302020204030204" pitchFamily="34" charset="0"/>
                              <a:cs typeface="Calibri Light" panose="020F0302020204030204" pitchFamily="34" charset="0"/>
                            </a:rPr>
                            <a:t>-0.38</a:t>
                          </a:r>
                          <a:endParaRPr lang="he-IL"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chemeClr val="accent2">
                            <a:lumMod val="40000"/>
                            <a:lumOff val="60000"/>
                          </a:schemeClr>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0.23</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0.09</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tc>
                      <a:txBody>
                        <a:bodyPr/>
                        <a:lstStyle/>
                        <a:p>
                          <a:pPr lvl="0" algn="ctr" rtl="1" fontAlgn="ctr"/>
                          <a:r>
                            <a:rPr lang="en-US" sz="2800" b="0" i="0" u="none" strike="noStrike" dirty="0">
                              <a:solidFill>
                                <a:srgbClr val="000000"/>
                              </a:solidFill>
                              <a:effectLst/>
                              <a:latin typeface="Calibri Light" panose="020F0302020204030204" pitchFamily="34" charset="0"/>
                              <a:cs typeface="Calibri Light" panose="020F0302020204030204" pitchFamily="34" charset="0"/>
                            </a:rPr>
                            <a:t>-0.37</a:t>
                          </a:r>
                          <a:endParaRPr lang="he-IL"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0.23</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0.11</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647953053"/>
                      </a:ext>
                    </a:extLst>
                  </a:tr>
                  <a:tr h="487547">
                    <a:tc>
                      <a:txBody>
                        <a:bodyPr/>
                        <a:lstStyle/>
                        <a:p>
                          <a:pPr algn="l" fontAlgn="b"/>
                          <a:r>
                            <a:rPr lang="en-US" sz="2800" b="0" i="0" u="none" strike="noStrike" dirty="0">
                              <a:solidFill>
                                <a:srgbClr val="000000"/>
                              </a:solidFill>
                              <a:effectLst/>
                              <a:latin typeface="Calibri Light" panose="020F0302020204030204" pitchFamily="34" charset="0"/>
                              <a:cs typeface="Calibri Light" panose="020F0302020204030204" pitchFamily="34" charset="0"/>
                            </a:rPr>
                            <a:t>Nursing 1st year - Day care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lvl="0" algn="ctr" rtl="1" fontAlgn="ctr"/>
                          <a:r>
                            <a:rPr lang="en-US" sz="2800" b="0" i="0" u="none" strike="noStrike" dirty="0">
                              <a:solidFill>
                                <a:srgbClr val="000000"/>
                              </a:solidFill>
                              <a:effectLst/>
                              <a:latin typeface="Calibri Light" panose="020F0302020204030204" pitchFamily="34" charset="0"/>
                              <a:cs typeface="Calibri Light" panose="020F0302020204030204" pitchFamily="34" charset="0"/>
                            </a:rPr>
                            <a:t>-0.08</a:t>
                          </a:r>
                          <a:endParaRPr lang="he-IL"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0.12</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0.53</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lvl="0" algn="ctr" rtl="1" fontAlgn="ctr"/>
                          <a:r>
                            <a:rPr lang="en-US" sz="2800" b="0" i="0" u="none" strike="noStrike" dirty="0">
                              <a:solidFill>
                                <a:srgbClr val="000000"/>
                              </a:solidFill>
                              <a:effectLst/>
                              <a:latin typeface="Calibri Light" panose="020F0302020204030204" pitchFamily="34" charset="0"/>
                              <a:cs typeface="Calibri Light" panose="020F0302020204030204" pitchFamily="34" charset="0"/>
                            </a:rPr>
                            <a:t>-0.09</a:t>
                          </a:r>
                          <a:endParaRPr lang="he-IL"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0.12</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0.47</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14539926"/>
                      </a:ext>
                    </a:extLst>
                  </a:tr>
                  <a:tr h="487547">
                    <a:tc>
                      <a:txBody>
                        <a:bodyPr/>
                        <a:lstStyle/>
                        <a:p>
                          <a:pPr algn="l" fontAlgn="b"/>
                          <a:r>
                            <a:rPr lang="en-US" sz="2800" b="0" i="0" u="none" strike="noStrike" dirty="0">
                              <a:solidFill>
                                <a:srgbClr val="000000"/>
                              </a:solidFill>
                              <a:effectLst/>
                              <a:latin typeface="Calibri Light" panose="020F0302020204030204" pitchFamily="34" charset="0"/>
                              <a:cs typeface="Calibri Light" panose="020F0302020204030204" pitchFamily="34" charset="0"/>
                            </a:rPr>
                            <a:t>Atopic disease 1st year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0.84</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chemeClr val="accent2">
                            <a:lumMod val="40000"/>
                            <a:lumOff val="60000"/>
                          </a:schemeClr>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0.11</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0.00</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0.85</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0.11</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0.00</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extLst>
                      <a:ext uri="{0D108BD9-81ED-4DB2-BD59-A6C34878D82A}">
                        <a16:rowId xmlns:a16="http://schemas.microsoft.com/office/drawing/2014/main" val="3047656946"/>
                      </a:ext>
                    </a:extLst>
                  </a:tr>
                  <a:tr h="486000">
                    <a:tc>
                      <a:txBody>
                        <a:bodyPr/>
                        <a:lstStyle/>
                        <a:p>
                          <a:pPr algn="l" fontAlgn="b"/>
                          <a:r>
                            <a:rPr lang="en-US" sz="2800" b="0" i="0" u="none" strike="noStrike" dirty="0">
                              <a:solidFill>
                                <a:srgbClr val="000000"/>
                              </a:solidFill>
                              <a:effectLst/>
                              <a:latin typeface="Calibri Light" panose="020F0302020204030204" pitchFamily="34" charset="0"/>
                              <a:cs typeface="Calibri Light" panose="020F0302020204030204" pitchFamily="34" charset="0"/>
                            </a:rPr>
                            <a:t>Antibiotic treatment 1st year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0.76</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0.12</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0.00</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0.75</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0.12</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0.00</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extLst>
                      <a:ext uri="{0D108BD9-81ED-4DB2-BD59-A6C34878D82A}">
                        <a16:rowId xmlns:a16="http://schemas.microsoft.com/office/drawing/2014/main" val="3141817783"/>
                      </a:ext>
                    </a:extLst>
                  </a:tr>
                  <a:tr h="486000">
                    <a:tc>
                      <a:txBody>
                        <a:bodyPr/>
                        <a:lstStyle/>
                        <a:p>
                          <a:pPr marL="0" marR="0" lvl="0" indent="0" algn="l" defTabSz="2951958" rtl="0" eaLnBrk="1" fontAlgn="b" latinLnBrk="0" hangingPunct="1">
                            <a:lnSpc>
                              <a:spcPct val="100000"/>
                            </a:lnSpc>
                            <a:spcBef>
                              <a:spcPts val="0"/>
                            </a:spcBef>
                            <a:spcAft>
                              <a:spcPts val="0"/>
                            </a:spcAft>
                            <a:buClrTx/>
                            <a:buSzTx/>
                            <a:buFontTx/>
                            <a:buNone/>
                            <a:tabLst/>
                            <a:defRPr/>
                          </a:pPr>
                          <a:r>
                            <a:rPr lang="en-US" sz="2800" b="0" i="0" u="none" strike="noStrike" kern="1200" dirty="0">
                              <a:solidFill>
                                <a:srgbClr val="000000"/>
                              </a:solidFill>
                              <a:effectLst/>
                              <a:latin typeface="Calibri Light" panose="020F0302020204030204" pitchFamily="34" charset="0"/>
                              <a:ea typeface="+mn-ea"/>
                              <a:cs typeface="Calibri Light" panose="020F0302020204030204" pitchFamily="34" charset="0"/>
                            </a:rPr>
                            <a:t>Birth date - March19 to March20 -</a:t>
                          </a:r>
                          <a:r>
                            <a:rPr lang="he-IL" sz="2800" b="0" i="0" u="none" strike="noStrike" kern="1200" dirty="0">
                              <a:solidFill>
                                <a:srgbClr val="000000"/>
                              </a:solidFill>
                              <a:effectLst/>
                              <a:latin typeface="Calibri Light" panose="020F0302020204030204" pitchFamily="34" charset="0"/>
                              <a:ea typeface="+mn-ea"/>
                              <a:cs typeface="Calibri Light" panose="020F0302020204030204" pitchFamily="34" charset="0"/>
                            </a:rPr>
                            <a:t> </a:t>
                          </a:r>
                          <a14:m>
                            <m:oMath xmlns:m="http://schemas.openxmlformats.org/officeDocument/2006/math">
                              <m:r>
                                <a:rPr lang="en-US" sz="2800" b="0" i="0" u="none" strike="noStrike" kern="1200" smtClean="0">
                                  <a:solidFill>
                                    <a:srgbClr val="000000"/>
                                  </a:solidFill>
                                  <a:effectLst/>
                                  <a:latin typeface="Cambria Math" panose="02040503050406030204" pitchFamily="18" charset="0"/>
                                  <a:ea typeface="+mn-ea"/>
                                  <a:cs typeface="Calibri Light" panose="020F0302020204030204" pitchFamily="34" charset="0"/>
                                </a:rPr>
                                <m:t>𝐷𝑂</m:t>
                              </m:r>
                              <m:sSub>
                                <m:sSubPr>
                                  <m:ctrlPr>
                                    <a:rPr lang="en-US" sz="2800" b="0" i="1" u="none" strike="noStrike" kern="1200" smtClean="0">
                                      <a:solidFill>
                                        <a:srgbClr val="000000"/>
                                      </a:solidFill>
                                      <a:effectLst/>
                                      <a:latin typeface="Cambria Math" panose="02040503050406030204" pitchFamily="18" charset="0"/>
                                      <a:ea typeface="+mn-ea"/>
                                      <a:cs typeface="Calibri Light" panose="020F0302020204030204" pitchFamily="34" charset="0"/>
                                    </a:rPr>
                                  </m:ctrlPr>
                                </m:sSubPr>
                                <m:e>
                                  <m:r>
                                    <a:rPr lang="en-US" sz="2800" b="0" i="0" u="none" strike="noStrike" kern="1200" smtClean="0">
                                      <a:solidFill>
                                        <a:srgbClr val="000000"/>
                                      </a:solidFill>
                                      <a:effectLst/>
                                      <a:latin typeface="Cambria Math" panose="02040503050406030204" pitchFamily="18" charset="0"/>
                                      <a:ea typeface="+mn-ea"/>
                                      <a:cs typeface="Calibri Light" panose="020F0302020204030204" pitchFamily="34" charset="0"/>
                                    </a:rPr>
                                    <m:t>𝐵</m:t>
                                  </m:r>
                                </m:e>
                                <m:sub>
                                  <m:r>
                                    <a:rPr lang="en-US" sz="2800" b="0" i="1" u="none" strike="noStrike" kern="1200" smtClean="0">
                                      <a:solidFill>
                                        <a:srgbClr val="000000"/>
                                      </a:solidFill>
                                      <a:effectLst/>
                                      <a:latin typeface="Cambria Math" panose="02040503050406030204" pitchFamily="18" charset="0"/>
                                      <a:ea typeface="+mn-ea"/>
                                      <a:cs typeface="Calibri Light" panose="020F0302020204030204" pitchFamily="34" charset="0"/>
                                    </a:rPr>
                                    <m:t>2</m:t>
                                  </m:r>
                                </m:sub>
                              </m:sSub>
                            </m:oMath>
                          </a14:m>
                          <a:endParaRPr lang="en-US" sz="2800" b="0" i="0" u="none" strike="noStrike" kern="1200" dirty="0">
                            <a:solidFill>
                              <a:srgbClr val="000000"/>
                            </a:solidFill>
                            <a:effectLst/>
                            <a:latin typeface="Calibri Light" panose="020F0302020204030204" pitchFamily="34" charset="0"/>
                            <a:ea typeface="+mn-ea"/>
                            <a:cs typeface="Calibri Light" panose="020F03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0.69</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chemeClr val="accent2">
                            <a:lumMod val="40000"/>
                            <a:lumOff val="60000"/>
                          </a:schemeClr>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0.20</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0.00</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2.00</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a:noFill/>
                        </a:lnL>
                        <a:lnR>
                          <a:noFill/>
                        </a:lnR>
                        <a:lnT>
                          <a:noFill/>
                        </a:lnT>
                        <a:lnB>
                          <a:noFill/>
                        </a:lnB>
                        <a:solidFill>
                          <a:schemeClr val="accent2">
                            <a:lumMod val="40000"/>
                            <a:lumOff val="60000"/>
                          </a:schemeClr>
                        </a:solidFill>
                      </a:tcPr>
                    </a:tc>
                    <a:tc rowSpan="3">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0.00</a:t>
                          </a:r>
                        </a:p>
                      </a:txBody>
                      <a:tcPr marL="6350" marR="6350" marT="635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716318791"/>
                      </a:ext>
                    </a:extLst>
                  </a:tr>
                  <a:tr h="487547">
                    <a:tc>
                      <a:txBody>
                        <a:bodyPr/>
                        <a:lstStyle/>
                        <a:p>
                          <a:pPr marL="0" marR="0" lvl="0" indent="0" algn="l" defTabSz="2951958" rtl="1" eaLnBrk="1" fontAlgn="b" latinLnBrk="0" hangingPunct="1">
                            <a:lnSpc>
                              <a:spcPct val="100000"/>
                            </a:lnSpc>
                            <a:spcBef>
                              <a:spcPts val="0"/>
                            </a:spcBef>
                            <a:spcAft>
                              <a:spcPts val="0"/>
                            </a:spcAft>
                            <a:buClrTx/>
                            <a:buSzTx/>
                            <a:buFontTx/>
                            <a:buNone/>
                            <a:tabLst/>
                            <a:defRPr/>
                          </a:pPr>
                          <a:r>
                            <a:rPr lang="en-US" sz="2800" b="0" i="0" u="none" strike="noStrike" kern="1200" dirty="0">
                              <a:solidFill>
                                <a:srgbClr val="000000"/>
                              </a:solidFill>
                              <a:effectLst/>
                              <a:latin typeface="Calibri Light" panose="020F0302020204030204" pitchFamily="34" charset="0"/>
                              <a:ea typeface="+mn-ea"/>
                              <a:cs typeface="Calibri Light" panose="020F0302020204030204" pitchFamily="34" charset="0"/>
                            </a:rPr>
                            <a:t>Birth date - March20 to Feb21 - </a:t>
                          </a:r>
                          <a14:m>
                            <m:oMath xmlns:m="http://schemas.openxmlformats.org/officeDocument/2006/math">
                              <m:r>
                                <a:rPr lang="en-US" sz="2800" b="0" i="0" u="none" strike="noStrike" kern="1200" smtClean="0">
                                  <a:solidFill>
                                    <a:srgbClr val="000000"/>
                                  </a:solidFill>
                                  <a:effectLst/>
                                  <a:latin typeface="Cambria Math" panose="02040503050406030204" pitchFamily="18" charset="0"/>
                                  <a:ea typeface="+mn-ea"/>
                                  <a:cs typeface="Calibri Light" panose="020F0302020204030204" pitchFamily="34" charset="0"/>
                                </a:rPr>
                                <m:t>𝐷𝑂</m:t>
                              </m:r>
                              <m:sSub>
                                <m:sSubPr>
                                  <m:ctrlPr>
                                    <a:rPr lang="en-US" sz="2800" b="0" i="1" u="none" strike="noStrike" kern="1200" smtClean="0">
                                      <a:solidFill>
                                        <a:srgbClr val="000000"/>
                                      </a:solidFill>
                                      <a:effectLst/>
                                      <a:latin typeface="Cambria Math" panose="02040503050406030204" pitchFamily="18" charset="0"/>
                                      <a:ea typeface="+mn-ea"/>
                                      <a:cs typeface="Calibri Light" panose="020F0302020204030204" pitchFamily="34" charset="0"/>
                                    </a:rPr>
                                  </m:ctrlPr>
                                </m:sSubPr>
                                <m:e>
                                  <m:r>
                                    <a:rPr lang="en-US" sz="2800" b="0" i="0" u="none" strike="noStrike" kern="1200" smtClean="0">
                                      <a:solidFill>
                                        <a:srgbClr val="000000"/>
                                      </a:solidFill>
                                      <a:effectLst/>
                                      <a:latin typeface="Cambria Math" panose="02040503050406030204" pitchFamily="18" charset="0"/>
                                      <a:ea typeface="+mn-ea"/>
                                      <a:cs typeface="Calibri Light" panose="020F0302020204030204" pitchFamily="34" charset="0"/>
                                    </a:rPr>
                                    <m:t>𝐵</m:t>
                                  </m:r>
                                </m:e>
                                <m:sub>
                                  <m:r>
                                    <a:rPr lang="en-US" sz="2800" b="0" i="1" u="none" strike="noStrike" kern="1200" smtClean="0">
                                      <a:solidFill>
                                        <a:srgbClr val="000000"/>
                                      </a:solidFill>
                                      <a:effectLst/>
                                      <a:latin typeface="Cambria Math" panose="02040503050406030204" pitchFamily="18" charset="0"/>
                                      <a:ea typeface="+mn-ea"/>
                                      <a:cs typeface="Calibri Light" panose="020F0302020204030204" pitchFamily="34" charset="0"/>
                                    </a:rPr>
                                    <m:t>3</m:t>
                                  </m:r>
                                </m:sub>
                              </m:sSub>
                            </m:oMath>
                          </a14:m>
                          <a:endParaRPr lang="en-US" sz="2800" b="0" i="0" u="none" strike="noStrike" kern="1200" dirty="0">
                            <a:solidFill>
                              <a:srgbClr val="000000"/>
                            </a:solidFill>
                            <a:effectLst/>
                            <a:latin typeface="Calibri Light" panose="020F0302020204030204" pitchFamily="34" charset="0"/>
                            <a:ea typeface="+mn-ea"/>
                            <a:cs typeface="Calibri Light" panose="020F03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0.71</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chemeClr val="accent2">
                            <a:lumMod val="40000"/>
                            <a:lumOff val="60000"/>
                          </a:schemeClr>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0.19</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0.00</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2.03</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a:noFill/>
                        </a:lnL>
                        <a:lnR>
                          <a:noFill/>
                        </a:lnR>
                        <a:lnT>
                          <a:noFill/>
                        </a:lnT>
                        <a:lnB>
                          <a:noFill/>
                        </a:lnB>
                        <a:solidFill>
                          <a:schemeClr val="accent2">
                            <a:lumMod val="40000"/>
                            <a:lumOff val="60000"/>
                          </a:schemeClr>
                        </a:solidFill>
                      </a:tcPr>
                    </a:tc>
                    <a:tc vMerge="1">
                      <a:txBody>
                        <a:bodyPr/>
                        <a:lstStyle/>
                        <a:p>
                          <a:pPr rtl="1"/>
                          <a:endParaRPr lang="he-IL"/>
                        </a:p>
                      </a:txBody>
                      <a:tcPr/>
                    </a:tc>
                    <a:extLst>
                      <a:ext uri="{0D108BD9-81ED-4DB2-BD59-A6C34878D82A}">
                        <a16:rowId xmlns:a16="http://schemas.microsoft.com/office/drawing/2014/main" val="1342949042"/>
                      </a:ext>
                    </a:extLst>
                  </a:tr>
                  <a:tr h="486000">
                    <a:tc>
                      <a:txBody>
                        <a:bodyPr/>
                        <a:lstStyle/>
                        <a:p>
                          <a:pPr marL="0" marR="0" lvl="0" indent="0" algn="l" defTabSz="2951958" rtl="1" eaLnBrk="1" fontAlgn="b" latinLnBrk="0" hangingPunct="1">
                            <a:lnSpc>
                              <a:spcPct val="100000"/>
                            </a:lnSpc>
                            <a:spcBef>
                              <a:spcPts val="0"/>
                            </a:spcBef>
                            <a:spcAft>
                              <a:spcPts val="0"/>
                            </a:spcAft>
                            <a:buClrTx/>
                            <a:buSzTx/>
                            <a:buFontTx/>
                            <a:buNone/>
                            <a:tabLst/>
                            <a:defRPr/>
                          </a:pPr>
                          <a:r>
                            <a:rPr lang="en-US" sz="2800" b="0" i="0" u="none" strike="noStrike" kern="1200" dirty="0">
                              <a:solidFill>
                                <a:srgbClr val="000000"/>
                              </a:solidFill>
                              <a:effectLst/>
                              <a:latin typeface="Calibri Light" panose="020F0302020204030204" pitchFamily="34" charset="0"/>
                              <a:ea typeface="+mn-ea"/>
                              <a:cs typeface="Calibri Light" panose="020F0302020204030204" pitchFamily="34" charset="0"/>
                            </a:rPr>
                            <a:t>Birth date - From Feb21 - </a:t>
                          </a:r>
                          <a14:m>
                            <m:oMath xmlns:m="http://schemas.openxmlformats.org/officeDocument/2006/math">
                              <m:r>
                                <a:rPr lang="en-US" sz="2800" b="0" i="0" u="none" strike="noStrike" kern="1200" smtClean="0">
                                  <a:solidFill>
                                    <a:srgbClr val="000000"/>
                                  </a:solidFill>
                                  <a:effectLst/>
                                  <a:latin typeface="Calibri Light" panose="020F0302020204030204" pitchFamily="34" charset="0"/>
                                  <a:ea typeface="+mn-ea"/>
                                  <a:cs typeface="Calibri Light" panose="020F0302020204030204" pitchFamily="34" charset="0"/>
                                </a:rPr>
                                <m:t>𝐷𝑂</m:t>
                              </m:r>
                              <m:sSub>
                                <m:sSubPr>
                                  <m:ctrlPr>
                                    <a:rPr lang="en-US" sz="2800" b="0" i="0" u="none" strike="noStrike" kern="1200" smtClean="0">
                                      <a:solidFill>
                                        <a:srgbClr val="000000"/>
                                      </a:solidFill>
                                      <a:effectLst/>
                                      <a:latin typeface="Calibri Light" panose="020F0302020204030204" pitchFamily="34" charset="0"/>
                                      <a:ea typeface="+mn-ea"/>
                                      <a:cs typeface="Calibri Light" panose="020F0302020204030204" pitchFamily="34" charset="0"/>
                                    </a:rPr>
                                  </m:ctrlPr>
                                </m:sSubPr>
                                <m:e>
                                  <m:r>
                                    <a:rPr lang="en-US" sz="2800" b="0" i="0" u="none" strike="noStrike" kern="1200" smtClean="0">
                                      <a:solidFill>
                                        <a:srgbClr val="000000"/>
                                      </a:solidFill>
                                      <a:effectLst/>
                                      <a:latin typeface="Calibri Light" panose="020F0302020204030204" pitchFamily="34" charset="0"/>
                                      <a:ea typeface="+mn-ea"/>
                                      <a:cs typeface="Calibri Light" panose="020F0302020204030204" pitchFamily="34" charset="0"/>
                                    </a:rPr>
                                    <m:t>𝐵</m:t>
                                  </m:r>
                                </m:e>
                                <m:sub>
                                  <m:r>
                                    <a:rPr lang="en-US" sz="2800" b="0" i="0" u="none" strike="noStrike" kern="1200" smtClean="0">
                                      <a:solidFill>
                                        <a:srgbClr val="000000"/>
                                      </a:solidFill>
                                      <a:effectLst/>
                                      <a:latin typeface="Calibri Light" panose="020F0302020204030204" pitchFamily="34" charset="0"/>
                                      <a:ea typeface="+mn-ea"/>
                                      <a:cs typeface="Calibri Light" panose="020F0302020204030204" pitchFamily="34" charset="0"/>
                                    </a:rPr>
                                    <m:t>4</m:t>
                                  </m:r>
                                </m:sub>
                              </m:sSub>
                            </m:oMath>
                          </a14:m>
                          <a:endParaRPr lang="en-US" sz="2800" b="0" i="0" u="none" strike="noStrike" kern="1200" dirty="0">
                            <a:solidFill>
                              <a:srgbClr val="000000"/>
                            </a:solidFill>
                            <a:effectLst/>
                            <a:latin typeface="Calibri Light" panose="020F0302020204030204" pitchFamily="34" charset="0"/>
                            <a:ea typeface="+mn-ea"/>
                            <a:cs typeface="Calibri Light" panose="020F03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0.66</a:t>
                          </a:r>
                        </a:p>
                      </a:txBody>
                      <a:tcPr marL="6350" marR="6350" marT="635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0.23</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0.00</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1.93</a:t>
                          </a:r>
                        </a:p>
                      </a:txBody>
                      <a:tcPr marL="6350" marR="6350" marT="635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solidFill>
                          <a:schemeClr val="accent2">
                            <a:lumMod val="40000"/>
                            <a:lumOff val="60000"/>
                          </a:schemeClr>
                        </a:solidFill>
                      </a:tcPr>
                    </a:tc>
                    <a:tc vMerge="1">
                      <a:txBody>
                        <a:bodyPr/>
                        <a:lstStyle/>
                        <a:p>
                          <a:pPr rtl="1"/>
                          <a:endParaRPr lang="he-IL"/>
                        </a:p>
                      </a:txBody>
                      <a:tcPr/>
                    </a:tc>
                    <a:extLst>
                      <a:ext uri="{0D108BD9-81ED-4DB2-BD59-A6C34878D82A}">
                        <a16:rowId xmlns:a16="http://schemas.microsoft.com/office/drawing/2014/main" val="3674961552"/>
                      </a:ext>
                    </a:extLst>
                  </a:tr>
                </a:tbl>
              </a:graphicData>
            </a:graphic>
          </p:graphicFrame>
        </mc:Choice>
        <mc:Fallback>
          <p:graphicFrame>
            <p:nvGraphicFramePr>
              <p:cNvPr id="23" name="Table 22">
                <a:extLst>
                  <a:ext uri="{FF2B5EF4-FFF2-40B4-BE49-F238E27FC236}">
                    <a16:creationId xmlns:a16="http://schemas.microsoft.com/office/drawing/2014/main" id="{F494A19B-6321-CA83-CE33-1DFEB5DF55EC}"/>
                  </a:ext>
                </a:extLst>
              </p:cNvPr>
              <p:cNvGraphicFramePr>
                <a:graphicFrameLocks noGrp="1"/>
              </p:cNvGraphicFramePr>
              <p:nvPr>
                <p:extLst>
                  <p:ext uri="{D42A27DB-BD31-4B8C-83A1-F6EECF244321}">
                    <p14:modId xmlns:p14="http://schemas.microsoft.com/office/powerpoint/2010/main" val="3930369325"/>
                  </p:ext>
                </p:extLst>
              </p:nvPr>
            </p:nvGraphicFramePr>
            <p:xfrm>
              <a:off x="14423643" y="6588592"/>
              <a:ext cx="14432570" cy="12561858"/>
            </p:xfrm>
            <a:graphic>
              <a:graphicData uri="http://schemas.openxmlformats.org/drawingml/2006/table">
                <a:tbl>
                  <a:tblPr>
                    <a:effectLst>
                      <a:outerShdw blurRad="50800" dist="38100" dir="2700000" algn="tl" rotWithShape="0">
                        <a:prstClr val="black">
                          <a:alpha val="40000"/>
                        </a:prstClr>
                      </a:outerShdw>
                    </a:effectLst>
                  </a:tblPr>
                  <a:tblGrid>
                    <a:gridCol w="6224490">
                      <a:extLst>
                        <a:ext uri="{9D8B030D-6E8A-4147-A177-3AD203B41FA5}">
                          <a16:colId xmlns:a16="http://schemas.microsoft.com/office/drawing/2014/main" val="539268737"/>
                        </a:ext>
                      </a:extLst>
                    </a:gridCol>
                    <a:gridCol w="1193321">
                      <a:extLst>
                        <a:ext uri="{9D8B030D-6E8A-4147-A177-3AD203B41FA5}">
                          <a16:colId xmlns:a16="http://schemas.microsoft.com/office/drawing/2014/main" val="1266172435"/>
                        </a:ext>
                      </a:extLst>
                    </a:gridCol>
                    <a:gridCol w="1036483">
                      <a:extLst>
                        <a:ext uri="{9D8B030D-6E8A-4147-A177-3AD203B41FA5}">
                          <a16:colId xmlns:a16="http://schemas.microsoft.com/office/drawing/2014/main" val="2357445991"/>
                        </a:ext>
                      </a:extLst>
                    </a:gridCol>
                    <a:gridCol w="1156953">
                      <a:extLst>
                        <a:ext uri="{9D8B030D-6E8A-4147-A177-3AD203B41FA5}">
                          <a16:colId xmlns:a16="http://schemas.microsoft.com/office/drawing/2014/main" val="3528887882"/>
                        </a:ext>
                      </a:extLst>
                    </a:gridCol>
                    <a:gridCol w="1158344">
                      <a:extLst>
                        <a:ext uri="{9D8B030D-6E8A-4147-A177-3AD203B41FA5}">
                          <a16:colId xmlns:a16="http://schemas.microsoft.com/office/drawing/2014/main" val="3981029488"/>
                        </a:ext>
                      </a:extLst>
                    </a:gridCol>
                    <a:gridCol w="1437446">
                      <a:extLst>
                        <a:ext uri="{9D8B030D-6E8A-4147-A177-3AD203B41FA5}">
                          <a16:colId xmlns:a16="http://schemas.microsoft.com/office/drawing/2014/main" val="3595818456"/>
                        </a:ext>
                      </a:extLst>
                    </a:gridCol>
                    <a:gridCol w="890439">
                      <a:extLst>
                        <a:ext uri="{9D8B030D-6E8A-4147-A177-3AD203B41FA5}">
                          <a16:colId xmlns:a16="http://schemas.microsoft.com/office/drawing/2014/main" val="1691224229"/>
                        </a:ext>
                      </a:extLst>
                    </a:gridCol>
                    <a:gridCol w="1335094">
                      <a:extLst>
                        <a:ext uri="{9D8B030D-6E8A-4147-A177-3AD203B41FA5}">
                          <a16:colId xmlns:a16="http://schemas.microsoft.com/office/drawing/2014/main" val="19783621"/>
                        </a:ext>
                      </a:extLst>
                    </a:gridCol>
                  </a:tblGrid>
                  <a:tr h="434561">
                    <a:tc rowSpan="2">
                      <a:txBody>
                        <a:bodyPr/>
                        <a:lstStyle/>
                        <a:p>
                          <a:pPr algn="l" fontAlgn="ctr"/>
                          <a:r>
                            <a:rPr lang="en-US" sz="2800" b="1" i="0" u="none" strike="noStrike" dirty="0">
                              <a:solidFill>
                                <a:srgbClr val="000000"/>
                              </a:solidFill>
                              <a:effectLst/>
                              <a:latin typeface="Calibri Light" panose="020F0302020204030204" pitchFamily="34" charset="0"/>
                              <a:cs typeface="Calibri Light" panose="020F0302020204030204" pitchFamily="34" charset="0"/>
                            </a:rPr>
                            <a:t>Variable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gridSpan="4">
                      <a:txBody>
                        <a:bodyPr/>
                        <a:lstStyle/>
                        <a:p>
                          <a:pPr algn="ctr" fontAlgn="ctr"/>
                          <a:r>
                            <a:rPr lang="en-US" sz="2800" b="1" i="0" u="none" strike="noStrike" dirty="0">
                              <a:solidFill>
                                <a:srgbClr val="000000"/>
                              </a:solidFill>
                              <a:effectLst/>
                              <a:latin typeface="Calibri Light" panose="020F0302020204030204" pitchFamily="34" charset="0"/>
                              <a:cs typeface="Calibri Light" panose="020F0302020204030204" pitchFamily="34" charset="0"/>
                            </a:rPr>
                            <a:t>Logistic standard model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4B084"/>
                        </a:solidFill>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tc gridSpan="3">
                      <a:txBody>
                        <a:bodyPr/>
                        <a:lstStyle/>
                        <a:p>
                          <a:pPr algn="ctr" fontAlgn="ctr"/>
                          <a:r>
                            <a:rPr lang="en-US" sz="2800" b="1" i="0" u="none" strike="noStrike" dirty="0">
                              <a:solidFill>
                                <a:srgbClr val="000000"/>
                              </a:solidFill>
                              <a:effectLst/>
                              <a:latin typeface="Calibri Light" panose="020F0302020204030204" pitchFamily="34" charset="0"/>
                              <a:cs typeface="Calibri Light" panose="020F0302020204030204" pitchFamily="34" charset="0"/>
                            </a:rPr>
                            <a:t>Logistic GAM</a:t>
                          </a:r>
                          <a:endParaRPr lang="en-US" sz="2800" b="1" i="0" u="none" strike="sng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4B084"/>
                        </a:solidFill>
                      </a:tcPr>
                    </a:tc>
                    <a:tc hMerge="1">
                      <a:txBody>
                        <a:bodyPr/>
                        <a:lstStyle/>
                        <a:p>
                          <a:pPr rtl="1"/>
                          <a:endParaRPr lang="he-IL"/>
                        </a:p>
                      </a:txBody>
                      <a:tcPr/>
                    </a:tc>
                    <a:tc hMerge="1">
                      <a:txBody>
                        <a:bodyPr/>
                        <a:lstStyle/>
                        <a:p>
                          <a:pPr rtl="1"/>
                          <a:endParaRPr lang="he-IL"/>
                        </a:p>
                      </a:txBody>
                      <a:tcPr/>
                    </a:tc>
                    <a:extLst>
                      <a:ext uri="{0D108BD9-81ED-4DB2-BD59-A6C34878D82A}">
                        <a16:rowId xmlns:a16="http://schemas.microsoft.com/office/drawing/2014/main" val="1642534042"/>
                      </a:ext>
                    </a:extLst>
                  </a:tr>
                  <a:tr h="971343">
                    <a:tc vMerge="1">
                      <a:txBody>
                        <a:bodyPr/>
                        <a:lstStyle/>
                        <a:p>
                          <a:pPr rtl="1"/>
                          <a:endParaRPr lang="he-IL"/>
                        </a:p>
                      </a:txBody>
                      <a:tcPr/>
                    </a:tc>
                    <a:tc>
                      <a:txBody>
                        <a:bodyPr/>
                        <a:lstStyle/>
                        <a:p>
                          <a:pPr lvl="0" algn="ctr" rtl="1" fontAlgn="ctr"/>
                          <a:r>
                            <a:rPr lang="en-US" sz="2800" b="0" i="0" u="none" strike="noStrike" dirty="0">
                              <a:solidFill>
                                <a:srgbClr val="000000"/>
                              </a:solidFill>
                              <a:effectLst/>
                              <a:latin typeface="Calibri Light" panose="020F0302020204030204" pitchFamily="34" charset="0"/>
                              <a:cs typeface="Calibri Light" panose="020F0302020204030204" pitchFamily="34" charset="0"/>
                            </a:rPr>
                            <a:t>Est</a:t>
                          </a:r>
                        </a:p>
                      </a:txBody>
                      <a:tcPr marL="6350" marR="6350" marT="635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8CBAD"/>
                        </a:solidFill>
                      </a:tcPr>
                    </a:tc>
                    <a:tc>
                      <a:txBody>
                        <a:bodyPr/>
                        <a:lstStyle/>
                        <a:p>
                          <a:pPr lvl="0" algn="ctr" rtl="1" fontAlgn="ctr"/>
                          <a:r>
                            <a:rPr lang="en-US" sz="2800" b="0" i="0" u="none" strike="noStrike" dirty="0">
                              <a:solidFill>
                                <a:srgbClr val="000000"/>
                              </a:solidFill>
                              <a:effectLst/>
                              <a:latin typeface="Calibri Light" panose="020F0302020204030204" pitchFamily="34" charset="0"/>
                              <a:cs typeface="Calibri Light" panose="020F0302020204030204" pitchFamily="34" charset="0"/>
                            </a:rPr>
                            <a:t>Std</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solidFill>
                          <a:srgbClr val="F8CBAD"/>
                        </a:solidFill>
                      </a:tcPr>
                    </a:tc>
                    <a:tc>
                      <a:txBody>
                        <a:bodyPr/>
                        <a:lstStyle/>
                        <a:p>
                          <a:pPr lvl="0" algn="ctr" rtl="1" fontAlgn="ctr"/>
                          <a:r>
                            <a:rPr lang="en-US" sz="2800" b="0" i="0" u="none" strike="noStrike" dirty="0" err="1">
                              <a:solidFill>
                                <a:srgbClr val="000000"/>
                              </a:solidFill>
                              <a:effectLst/>
                              <a:latin typeface="Calibri Light" panose="020F0302020204030204" pitchFamily="34" charset="0"/>
                              <a:cs typeface="Calibri Light" panose="020F0302020204030204" pitchFamily="34" charset="0"/>
                            </a:rPr>
                            <a:t>Pval</a:t>
                          </a:r>
                          <a:endParaRPr lang="en-US"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solidFill>
                          <a:srgbClr val="F8CBAD"/>
                        </a:solidFill>
                      </a:tcPr>
                    </a:tc>
                    <a:tc>
                      <a:txBody>
                        <a:bodyPr/>
                        <a:lstStyle/>
                        <a:p>
                          <a:pPr lvl="0" algn="ctr" rtl="1" fontAlgn="ctr"/>
                          <a:r>
                            <a:rPr lang="en-US" sz="2800" b="0" i="0" u="none" strike="noStrike" dirty="0">
                              <a:solidFill>
                                <a:srgbClr val="000000"/>
                              </a:solidFill>
                              <a:effectLst/>
                              <a:latin typeface="Calibri Light" panose="020F0302020204030204" pitchFamily="34" charset="0"/>
                              <a:cs typeface="Calibri Light" panose="020F0302020204030204" pitchFamily="34" charset="0"/>
                            </a:rPr>
                            <a:t>Odds </a:t>
                          </a:r>
                          <a:br>
                            <a:rPr lang="en-US" sz="2800" b="0" i="0" u="none" strike="noStrike" dirty="0">
                              <a:solidFill>
                                <a:srgbClr val="000000"/>
                              </a:solidFill>
                              <a:effectLst/>
                              <a:latin typeface="Calibri Light" panose="020F0302020204030204" pitchFamily="34" charset="0"/>
                              <a:cs typeface="Calibri Light" panose="020F0302020204030204" pitchFamily="34" charset="0"/>
                            </a:rPr>
                          </a:br>
                          <a:r>
                            <a:rPr lang="en-US" sz="2800" b="0" i="0" u="none" strike="noStrike" dirty="0">
                              <a:solidFill>
                                <a:srgbClr val="000000"/>
                              </a:solidFill>
                              <a:effectLst/>
                              <a:latin typeface="Calibri Light" panose="020F0302020204030204" pitchFamily="34" charset="0"/>
                              <a:cs typeface="Calibri Light" panose="020F0302020204030204" pitchFamily="34" charset="0"/>
                            </a:rPr>
                            <a:t>Ratio</a:t>
                          </a:r>
                        </a:p>
                      </a:txBody>
                      <a:tcPr marL="6350" marR="6350" marT="635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8CBAD"/>
                        </a:solidFill>
                      </a:tcPr>
                    </a:tc>
                    <a:tc>
                      <a:txBody>
                        <a:bodyPr/>
                        <a:lstStyle/>
                        <a:p>
                          <a:pPr lvl="0" algn="ctr" rtl="1" fontAlgn="ctr"/>
                          <a:r>
                            <a:rPr lang="en-US" sz="2800" b="0" i="0" u="none" strike="noStrike" dirty="0">
                              <a:solidFill>
                                <a:srgbClr val="000000"/>
                              </a:solidFill>
                              <a:effectLst/>
                              <a:latin typeface="Calibri Light" panose="020F0302020204030204" pitchFamily="34" charset="0"/>
                              <a:cs typeface="Calibri Light" panose="020F0302020204030204" pitchFamily="34" charset="0"/>
                            </a:rPr>
                            <a:t>Est</a:t>
                          </a:r>
                        </a:p>
                      </a:txBody>
                      <a:tcPr marL="6350" marR="6350" marT="635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8CBAD"/>
                        </a:solidFill>
                      </a:tcPr>
                    </a:tc>
                    <a:tc>
                      <a:txBody>
                        <a:bodyPr/>
                        <a:lstStyle/>
                        <a:p>
                          <a:pPr lvl="0" algn="ctr" rtl="1" fontAlgn="ctr"/>
                          <a:r>
                            <a:rPr lang="en-US" sz="2800" b="0" i="0" u="none" strike="noStrike" dirty="0">
                              <a:solidFill>
                                <a:srgbClr val="000000"/>
                              </a:solidFill>
                              <a:effectLst/>
                              <a:latin typeface="Calibri Light" panose="020F0302020204030204" pitchFamily="34" charset="0"/>
                              <a:cs typeface="Calibri Light" panose="020F0302020204030204" pitchFamily="34" charset="0"/>
                            </a:rPr>
                            <a:t>Std</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solidFill>
                          <a:srgbClr val="F8CBAD"/>
                        </a:solidFill>
                      </a:tcPr>
                    </a:tc>
                    <a:tc>
                      <a:txBody>
                        <a:bodyPr/>
                        <a:lstStyle/>
                        <a:p>
                          <a:pPr lvl="0" algn="ctr" rtl="1" fontAlgn="ctr"/>
                          <a:r>
                            <a:rPr lang="en-US" sz="2800" b="0" i="0" u="none" strike="noStrike" dirty="0" err="1">
                              <a:solidFill>
                                <a:srgbClr val="000000"/>
                              </a:solidFill>
                              <a:effectLst/>
                              <a:latin typeface="Calibri Light" panose="020F0302020204030204" pitchFamily="34" charset="0"/>
                              <a:cs typeface="Calibri Light" panose="020F0302020204030204" pitchFamily="34" charset="0"/>
                            </a:rPr>
                            <a:t>Pval</a:t>
                          </a:r>
                          <a:endParaRPr lang="en-US"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1908189716"/>
                      </a:ext>
                    </a:extLst>
                  </a:tr>
                  <a:tr h="487547">
                    <a:tc>
                      <a:txBody>
                        <a:bodyPr/>
                        <a:lstStyle/>
                        <a:p>
                          <a:pPr algn="l" fontAlgn="b"/>
                          <a:r>
                            <a:rPr lang="en-US" sz="2800" b="0" i="0" u="none" strike="noStrike" dirty="0">
                              <a:solidFill>
                                <a:srgbClr val="000000"/>
                              </a:solidFill>
                              <a:effectLst/>
                              <a:latin typeface="Calibri Light" panose="020F0302020204030204" pitchFamily="34" charset="0"/>
                              <a:cs typeface="Calibri Light" panose="020F0302020204030204" pitchFamily="34" charset="0"/>
                            </a:rPr>
                            <a:t>Intercept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chemeClr val="accent2">
                            <a:lumMod val="40000"/>
                            <a:lumOff val="60000"/>
                          </a:schemeClr>
                        </a:solidFill>
                      </a:tcPr>
                    </a:tc>
                    <a:tc>
                      <a:txBody>
                        <a:bodyPr/>
                        <a:lstStyle/>
                        <a:p>
                          <a:pPr lvl="0" algn="ctr" rtl="0" fontAlgn="ctr"/>
                          <a:r>
                            <a:rPr lang="en-US" sz="2800" b="0" i="0" u="none" strike="noStrike" dirty="0">
                              <a:solidFill>
                                <a:srgbClr val="000000"/>
                              </a:solidFill>
                              <a:effectLst/>
                              <a:latin typeface="Calibri Light" panose="020F0302020204030204" pitchFamily="34" charset="0"/>
                              <a:cs typeface="Calibri Light" panose="020F0302020204030204" pitchFamily="34" charset="0"/>
                            </a:rPr>
                            <a:t>-1.71</a:t>
                          </a:r>
                          <a:endParaRPr lang="he-IL"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0.56</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0.00</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chemeClr val="accent2">
                            <a:lumMod val="40000"/>
                            <a:lumOff val="60000"/>
                          </a:schemeClr>
                        </a:solidFill>
                      </a:tcPr>
                    </a:tc>
                    <a:tc>
                      <a:txBody>
                        <a:bodyPr/>
                        <a:lstStyle/>
                        <a:p>
                          <a:pPr lvl="0" algn="ctr" rtl="1" fontAlgn="ctr"/>
                          <a:r>
                            <a:rPr lang="en-US" sz="2800" b="0" i="0" u="none" strike="noStrike" dirty="0">
                              <a:solidFill>
                                <a:srgbClr val="000000"/>
                              </a:solidFill>
                              <a:effectLst/>
                              <a:latin typeface="Calibri Light" panose="020F0302020204030204" pitchFamily="34" charset="0"/>
                              <a:cs typeface="Calibri Light" panose="020F0302020204030204" pitchFamily="34" charset="0"/>
                            </a:rPr>
                            <a:t>-1.03</a:t>
                          </a:r>
                          <a:endParaRPr lang="he-IL"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chemeClr val="accent2">
                            <a:lumMod val="40000"/>
                            <a:lumOff val="60000"/>
                          </a:schemeClr>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0.56</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0.07</a:t>
                          </a:r>
                        </a:p>
                      </a:txBody>
                      <a:tcPr marL="6350" marR="6350" marT="635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chemeClr val="accent2">
                            <a:lumMod val="40000"/>
                            <a:lumOff val="60000"/>
                          </a:schemeClr>
                        </a:solidFill>
                      </a:tcPr>
                    </a:tc>
                    <a:extLst>
                      <a:ext uri="{0D108BD9-81ED-4DB2-BD59-A6C34878D82A}">
                        <a16:rowId xmlns:a16="http://schemas.microsoft.com/office/drawing/2014/main" val="134041838"/>
                      </a:ext>
                    </a:extLst>
                  </a:tr>
                  <a:tr h="487547">
                    <a:tc>
                      <a:txBody>
                        <a:bodyPr/>
                        <a:lstStyle/>
                        <a:p>
                          <a:pPr algn="l" fontAlgn="b"/>
                          <a:r>
                            <a:rPr lang="en-US" sz="2800" b="0" i="0" u="none" strike="noStrike" dirty="0">
                              <a:solidFill>
                                <a:srgbClr val="000000"/>
                              </a:solidFill>
                              <a:effectLst/>
                              <a:latin typeface="Calibri Light" panose="020F0302020204030204" pitchFamily="34" charset="0"/>
                              <a:cs typeface="Calibri Light" panose="020F0302020204030204" pitchFamily="34" charset="0"/>
                            </a:rPr>
                            <a:t>SES Groups 6-8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0.32</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0.16</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0.05</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0.32</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chemeClr val="accent2">
                            <a:lumMod val="40000"/>
                            <a:lumOff val="60000"/>
                          </a:schemeClr>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0.16</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0.05</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extLst>
                      <a:ext uri="{0D108BD9-81ED-4DB2-BD59-A6C34878D82A}">
                        <a16:rowId xmlns:a16="http://schemas.microsoft.com/office/drawing/2014/main" val="1954070432"/>
                      </a:ext>
                    </a:extLst>
                  </a:tr>
                  <a:tr h="487547">
                    <a:tc>
                      <a:txBody>
                        <a:bodyPr/>
                        <a:lstStyle/>
                        <a:p>
                          <a:pPr algn="l" fontAlgn="b"/>
                          <a:r>
                            <a:rPr lang="en-US" sz="2800" b="0" i="0" u="none" strike="noStrike" dirty="0">
                              <a:solidFill>
                                <a:srgbClr val="000000"/>
                              </a:solidFill>
                              <a:effectLst/>
                              <a:latin typeface="Calibri Light" panose="020F0302020204030204" pitchFamily="34" charset="0"/>
                              <a:cs typeface="Calibri Light" panose="020F0302020204030204" pitchFamily="34" charset="0"/>
                            </a:rPr>
                            <a:t>SES Groups 9-10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0.10</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0.19</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0.62</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0.10</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0.19</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0.62</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37974469"/>
                      </a:ext>
                    </a:extLst>
                  </a:tr>
                  <a:tr h="487547">
                    <a:tc>
                      <a:txBody>
                        <a:bodyPr/>
                        <a:lstStyle/>
                        <a:p>
                          <a:pPr algn="l" fontAlgn="b"/>
                          <a:r>
                            <a:rPr lang="en-US" sz="2800" b="0" i="0" u="none" strike="noStrike" dirty="0">
                              <a:solidFill>
                                <a:srgbClr val="000000"/>
                              </a:solidFill>
                              <a:effectLst/>
                              <a:latin typeface="Calibri Light" panose="020F0302020204030204" pitchFamily="34" charset="0"/>
                              <a:cs typeface="Calibri Light" panose="020F0302020204030204" pitchFamily="34" charset="0"/>
                            </a:rPr>
                            <a:t>Gender – Female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lvl="0" algn="ctr" rtl="1" fontAlgn="ctr"/>
                          <a:r>
                            <a:rPr lang="en-US" sz="2800" b="0" i="0" u="none" strike="noStrike" dirty="0">
                              <a:solidFill>
                                <a:srgbClr val="000000"/>
                              </a:solidFill>
                              <a:effectLst/>
                              <a:latin typeface="Calibri Light" panose="020F0302020204030204" pitchFamily="34" charset="0"/>
                              <a:cs typeface="Calibri Light" panose="020F0302020204030204" pitchFamily="34" charset="0"/>
                            </a:rPr>
                            <a:t>-0.17</a:t>
                          </a:r>
                          <a:endParaRPr lang="he-IL"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0.11</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0.11</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lvl="0" algn="ctr" rtl="1" fontAlgn="ctr"/>
                          <a:r>
                            <a:rPr lang="en-US" sz="2800" b="0" i="0" u="none" strike="noStrike" dirty="0">
                              <a:solidFill>
                                <a:srgbClr val="000000"/>
                              </a:solidFill>
                              <a:effectLst/>
                              <a:latin typeface="Calibri Light" panose="020F0302020204030204" pitchFamily="34" charset="0"/>
                              <a:cs typeface="Calibri Light" panose="020F0302020204030204" pitchFamily="34" charset="0"/>
                            </a:rPr>
                            <a:t>-0.17</a:t>
                          </a:r>
                          <a:endParaRPr lang="he-IL"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0.11</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0.10</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756196623"/>
                      </a:ext>
                    </a:extLst>
                  </a:tr>
                  <a:tr h="487547">
                    <a:tc>
                      <a:txBody>
                        <a:bodyPr/>
                        <a:lstStyle/>
                        <a:p>
                          <a:pPr algn="l" fontAlgn="b"/>
                          <a:r>
                            <a:rPr lang="en-US" sz="2800" b="0" i="0" u="none" strike="noStrike" dirty="0">
                              <a:solidFill>
                                <a:srgbClr val="000000"/>
                              </a:solidFill>
                              <a:effectLst/>
                              <a:latin typeface="Calibri Light" panose="020F0302020204030204" pitchFamily="34" charset="0"/>
                              <a:cs typeface="Calibri Light" panose="020F0302020204030204" pitchFamily="34" charset="0"/>
                            </a:rPr>
                            <a:t>Number of siblings 1-2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lvl="0" algn="ctr" rtl="1" fontAlgn="ctr"/>
                          <a:r>
                            <a:rPr lang="en-US" sz="2800" b="0" i="0" u="none" strike="noStrike" dirty="0">
                              <a:solidFill>
                                <a:srgbClr val="000000"/>
                              </a:solidFill>
                              <a:effectLst/>
                              <a:latin typeface="Calibri Light" panose="020F0302020204030204" pitchFamily="34" charset="0"/>
                              <a:cs typeface="Calibri Light" panose="020F0302020204030204" pitchFamily="34" charset="0"/>
                            </a:rPr>
                            <a:t>-0.11</a:t>
                          </a:r>
                          <a:endParaRPr lang="he-IL"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0.13</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0.36</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lvl="0" algn="ctr" rtl="1" fontAlgn="ctr"/>
                          <a:r>
                            <a:rPr lang="en-US" sz="2800" b="0" i="0" u="none" strike="noStrike" dirty="0">
                              <a:solidFill>
                                <a:srgbClr val="000000"/>
                              </a:solidFill>
                              <a:effectLst/>
                              <a:latin typeface="Calibri Light" panose="020F0302020204030204" pitchFamily="34" charset="0"/>
                              <a:cs typeface="Calibri Light" panose="020F0302020204030204" pitchFamily="34" charset="0"/>
                            </a:rPr>
                            <a:t>-0.12</a:t>
                          </a:r>
                          <a:endParaRPr lang="he-IL"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0.13</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0.35</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785782532"/>
                      </a:ext>
                    </a:extLst>
                  </a:tr>
                  <a:tr h="487547">
                    <a:tc>
                      <a:txBody>
                        <a:bodyPr/>
                        <a:lstStyle/>
                        <a:p>
                          <a:pPr algn="l" fontAlgn="b"/>
                          <a:r>
                            <a:rPr lang="en-US" sz="2800" b="0" i="0" u="none" strike="noStrike" dirty="0">
                              <a:solidFill>
                                <a:srgbClr val="000000"/>
                              </a:solidFill>
                              <a:effectLst/>
                              <a:latin typeface="Calibri Light" panose="020F0302020204030204" pitchFamily="34" charset="0"/>
                              <a:cs typeface="Calibri Light" panose="020F0302020204030204" pitchFamily="34" charset="0"/>
                            </a:rPr>
                            <a:t>Number of siblings 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tc>
                      <a:txBody>
                        <a:bodyPr/>
                        <a:lstStyle/>
                        <a:p>
                          <a:pPr lvl="0" algn="ctr" rtl="1" fontAlgn="ctr"/>
                          <a:r>
                            <a:rPr lang="en-US" sz="2800" b="0" i="0" u="none" strike="noStrike" dirty="0">
                              <a:solidFill>
                                <a:srgbClr val="000000"/>
                              </a:solidFill>
                              <a:effectLst/>
                              <a:latin typeface="Calibri Light" panose="020F0302020204030204" pitchFamily="34" charset="0"/>
                              <a:cs typeface="Calibri Light" panose="020F0302020204030204" pitchFamily="34" charset="0"/>
                            </a:rPr>
                            <a:t>-0.44</a:t>
                          </a:r>
                          <a:endParaRPr lang="he-IL"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0.21</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0.04</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tc>
                      <a:txBody>
                        <a:bodyPr/>
                        <a:lstStyle/>
                        <a:p>
                          <a:pPr lvl="0" algn="ctr" rtl="1" fontAlgn="ctr"/>
                          <a:r>
                            <a:rPr lang="en-US" sz="2800" b="0" i="0" u="none" strike="noStrike" dirty="0">
                              <a:solidFill>
                                <a:srgbClr val="000000"/>
                              </a:solidFill>
                              <a:effectLst/>
                              <a:latin typeface="Calibri Light" panose="020F0302020204030204" pitchFamily="34" charset="0"/>
                              <a:cs typeface="Calibri Light" panose="020F0302020204030204" pitchFamily="34" charset="0"/>
                            </a:rPr>
                            <a:t>-0.46</a:t>
                          </a:r>
                          <a:endParaRPr lang="he-IL"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0.21</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0.03</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extLst>
                      <a:ext uri="{0D108BD9-81ED-4DB2-BD59-A6C34878D82A}">
                        <a16:rowId xmlns:a16="http://schemas.microsoft.com/office/drawing/2014/main" val="1289537785"/>
                      </a:ext>
                    </a:extLst>
                  </a:tr>
                  <a:tr h="487547">
                    <a:tc>
                      <a:txBody>
                        <a:bodyPr/>
                        <a:lstStyle/>
                        <a:p>
                          <a:pPr algn="l" fontAlgn="b"/>
                          <a:r>
                            <a:rPr lang="en-US" sz="2800" b="0" i="0" u="none" strike="noStrike" dirty="0">
                              <a:solidFill>
                                <a:srgbClr val="000000"/>
                              </a:solidFill>
                              <a:effectLst/>
                              <a:latin typeface="Calibri Light" panose="020F0302020204030204" pitchFamily="34" charset="0"/>
                              <a:cs typeface="Calibri Light" panose="020F0302020204030204" pitchFamily="34" charset="0"/>
                            </a:rPr>
                            <a:t>Delivery mode – Natural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0.12</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0.18</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0.49</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0.14</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0.18</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0.45</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311704384"/>
                      </a:ext>
                    </a:extLst>
                  </a:tr>
                  <a:tr h="487547">
                    <a:tc>
                      <a:txBody>
                        <a:bodyPr/>
                        <a:lstStyle/>
                        <a:p>
                          <a:pPr algn="l" fontAlgn="b"/>
                          <a:r>
                            <a:rPr lang="en-US" sz="2800" b="0" i="0" u="none" strike="noStrike" dirty="0">
                              <a:solidFill>
                                <a:srgbClr val="000000"/>
                              </a:solidFill>
                              <a:effectLst/>
                              <a:latin typeface="Calibri Light" panose="020F0302020204030204" pitchFamily="34" charset="0"/>
                              <a:cs typeface="Calibri Light" panose="020F0302020204030204" pitchFamily="34" charset="0"/>
                            </a:rPr>
                            <a:t>Pregnancy type – Spontaneous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0.09</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0.20</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0.63</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0.11</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0.20</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0.59</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134459347"/>
                      </a:ext>
                    </a:extLst>
                  </a:tr>
                  <a:tr h="434561">
                    <a:tc>
                      <a:txBody>
                        <a:bodyPr/>
                        <a:lstStyle/>
                        <a:p>
                          <a:pPr algn="l" fontAlgn="b"/>
                          <a:r>
                            <a:rPr lang="en-US" sz="2800" b="0" i="0" u="none" strike="noStrike" dirty="0">
                              <a:solidFill>
                                <a:srgbClr val="000000"/>
                              </a:solidFill>
                              <a:effectLst/>
                              <a:latin typeface="Calibri Light" panose="020F0302020204030204" pitchFamily="34" charset="0"/>
                              <a:cs typeface="Calibri Light" panose="020F0302020204030204" pitchFamily="34" charset="0"/>
                            </a:rPr>
                            <a:t>Feeding type - Breastfeeding+ CMF</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0.05</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0.12</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0.70</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0.03</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0.12</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0.80</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036221287"/>
                      </a:ext>
                    </a:extLst>
                  </a:tr>
                  <a:tr h="487547">
                    <a:tc>
                      <a:txBody>
                        <a:bodyPr/>
                        <a:lstStyle/>
                        <a:p>
                          <a:pPr algn="l" fontAlgn="b"/>
                          <a:r>
                            <a:rPr lang="en-US" sz="2800" b="0" i="0" u="none" strike="noStrike" dirty="0">
                              <a:solidFill>
                                <a:srgbClr val="000000"/>
                              </a:solidFill>
                              <a:effectLst/>
                              <a:latin typeface="Calibri Light" panose="020F0302020204030204" pitchFamily="34" charset="0"/>
                              <a:cs typeface="Calibri Light" panose="020F0302020204030204" pitchFamily="34" charset="0"/>
                            </a:rPr>
                            <a:t>Feeding type - CMF</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lvl="0" algn="ctr" rtl="1" fontAlgn="ctr"/>
                          <a:r>
                            <a:rPr lang="en-US" sz="2800" b="0" i="0" u="none" strike="noStrike" dirty="0">
                              <a:solidFill>
                                <a:srgbClr val="000000"/>
                              </a:solidFill>
                              <a:effectLst/>
                              <a:latin typeface="Calibri Light" panose="020F0302020204030204" pitchFamily="34" charset="0"/>
                              <a:cs typeface="Calibri Light" panose="020F0302020204030204" pitchFamily="34" charset="0"/>
                            </a:rPr>
                            <a:t>-0.02</a:t>
                          </a:r>
                          <a:endParaRPr lang="he-IL"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0.16</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0.89</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lvl="0" algn="ctr" rtl="1" fontAlgn="ctr"/>
                          <a:r>
                            <a:rPr lang="en-US" sz="2800" b="0" i="0" u="none" strike="noStrike" dirty="0">
                              <a:solidFill>
                                <a:srgbClr val="000000"/>
                              </a:solidFill>
                              <a:effectLst/>
                              <a:latin typeface="Calibri Light" panose="020F0302020204030204" pitchFamily="34" charset="0"/>
                              <a:cs typeface="Calibri Light" panose="020F0302020204030204" pitchFamily="34" charset="0"/>
                            </a:rPr>
                            <a:t>-0.03</a:t>
                          </a:r>
                          <a:endParaRPr lang="he-IL"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0.16</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0.84</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534491616"/>
                      </a:ext>
                    </a:extLst>
                  </a:tr>
                  <a:tr h="487547">
                    <a:tc>
                      <a:txBody>
                        <a:bodyPr/>
                        <a:lstStyle/>
                        <a:p>
                          <a:pPr algn="l" fontAlgn="b"/>
                          <a:r>
                            <a:rPr lang="en-US" sz="2800" b="0" i="0" u="none" strike="noStrike" dirty="0">
                              <a:solidFill>
                                <a:srgbClr val="000000"/>
                              </a:solidFill>
                              <a:effectLst/>
                              <a:latin typeface="Calibri Light" panose="020F0302020204030204" pitchFamily="34" charset="0"/>
                              <a:cs typeface="Calibri Light" panose="020F0302020204030204" pitchFamily="34" charset="0"/>
                            </a:rPr>
                            <a:t>Father with atopic disease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0.09</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0.16</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0.58</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0.10</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0.16</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0.53</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173044871"/>
                      </a:ext>
                    </a:extLst>
                  </a:tr>
                  <a:tr h="487547">
                    <a:tc>
                      <a:txBody>
                        <a:bodyPr/>
                        <a:lstStyle/>
                        <a:p>
                          <a:pPr algn="l" fontAlgn="b"/>
                          <a:r>
                            <a:rPr lang="en-US" sz="2800" b="0" i="0" u="none" strike="noStrike" dirty="0">
                              <a:solidFill>
                                <a:srgbClr val="000000"/>
                              </a:solidFill>
                              <a:effectLst/>
                              <a:latin typeface="Calibri Light" panose="020F0302020204030204" pitchFamily="34" charset="0"/>
                              <a:cs typeface="Calibri Light" panose="020F0302020204030204" pitchFamily="34" charset="0"/>
                            </a:rPr>
                            <a:t>Mother with atopic disease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0.14</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0.14</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0.31</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0.14</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0.14</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0.32</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350851154"/>
                      </a:ext>
                    </a:extLst>
                  </a:tr>
                  <a:tr h="487547">
                    <a:tc>
                      <a:txBody>
                        <a:bodyPr/>
                        <a:lstStyle/>
                        <a:p>
                          <a:pPr algn="l" fontAlgn="b"/>
                          <a:r>
                            <a:rPr lang="en-US" sz="2800" b="0" i="0" u="none" strike="noStrike" dirty="0">
                              <a:solidFill>
                                <a:srgbClr val="000000"/>
                              </a:solidFill>
                              <a:effectLst/>
                              <a:latin typeface="Calibri Light" panose="020F0302020204030204" pitchFamily="34" charset="0"/>
                              <a:cs typeface="Calibri Light" panose="020F0302020204030204" pitchFamily="34" charset="0"/>
                            </a:rPr>
                            <a:t>Mother year of birth</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tc>
                      <a:txBody>
                        <a:bodyPr/>
                        <a:lstStyle/>
                        <a:p>
                          <a:pPr lvl="0" algn="ctr" rtl="1" fontAlgn="ctr"/>
                          <a:r>
                            <a:rPr lang="en-US" sz="2800" b="0" i="0" u="none" strike="noStrike" dirty="0">
                              <a:solidFill>
                                <a:srgbClr val="000000"/>
                              </a:solidFill>
                              <a:effectLst/>
                              <a:latin typeface="Calibri Light" panose="020F0302020204030204" pitchFamily="34" charset="0"/>
                              <a:cs typeface="Calibri Light" panose="020F0302020204030204" pitchFamily="34" charset="0"/>
                            </a:rPr>
                            <a:t>-0.02</a:t>
                          </a:r>
                          <a:endParaRPr lang="he-IL"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chemeClr val="accent2">
                            <a:lumMod val="40000"/>
                            <a:lumOff val="60000"/>
                          </a:schemeClr>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0.01</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0.08</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tc>
                      <a:txBody>
                        <a:bodyPr/>
                        <a:lstStyle/>
                        <a:p>
                          <a:pPr lvl="0" algn="ctr" rtl="1" fontAlgn="ctr"/>
                          <a:r>
                            <a:rPr lang="en-US" sz="2800" b="0" i="0" u="none" strike="noStrike" dirty="0">
                              <a:solidFill>
                                <a:srgbClr val="000000"/>
                              </a:solidFill>
                              <a:effectLst/>
                              <a:latin typeface="Calibri Light" panose="020F0302020204030204" pitchFamily="34" charset="0"/>
                              <a:cs typeface="Calibri Light" panose="020F0302020204030204" pitchFamily="34" charset="0"/>
                            </a:rPr>
                            <a:t>-0.03</a:t>
                          </a:r>
                          <a:endParaRPr lang="he-IL"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0.01</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0.06</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extLst>
                      <a:ext uri="{0D108BD9-81ED-4DB2-BD59-A6C34878D82A}">
                        <a16:rowId xmlns:a16="http://schemas.microsoft.com/office/drawing/2014/main" val="1714919066"/>
                      </a:ext>
                    </a:extLst>
                  </a:tr>
                  <a:tr h="487547">
                    <a:tc>
                      <a:txBody>
                        <a:bodyPr/>
                        <a:lstStyle/>
                        <a:p>
                          <a:pPr algn="l" fontAlgn="b"/>
                          <a:r>
                            <a:rPr lang="en-US" sz="2800" b="0" i="0" u="none" strike="noStrike" dirty="0">
                              <a:solidFill>
                                <a:srgbClr val="000000"/>
                              </a:solidFill>
                              <a:effectLst/>
                              <a:latin typeface="Calibri Light" panose="020F0302020204030204" pitchFamily="34" charset="0"/>
                              <a:cs typeface="Calibri Light" panose="020F0302020204030204" pitchFamily="34" charset="0"/>
                            </a:rPr>
                            <a:t>Mother education - Post graduate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0.00</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0.23</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0.99</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0.01</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0.23</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0.95</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981407102"/>
                      </a:ext>
                    </a:extLst>
                  </a:tr>
                  <a:tr h="487547">
                    <a:tc>
                      <a:txBody>
                        <a:bodyPr/>
                        <a:lstStyle/>
                        <a:p>
                          <a:pPr algn="l" fontAlgn="b"/>
                          <a:r>
                            <a:rPr lang="en-US" sz="2800" b="0" i="0" u="none" strike="noStrike" dirty="0">
                              <a:solidFill>
                                <a:srgbClr val="000000"/>
                              </a:solidFill>
                              <a:effectLst/>
                              <a:latin typeface="Calibri Light" panose="020F0302020204030204" pitchFamily="34" charset="0"/>
                              <a:cs typeface="Calibri Light" panose="020F0302020204030204" pitchFamily="34" charset="0"/>
                            </a:rPr>
                            <a:t>Mother education - Academic</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0.11</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0.17</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0.51</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0.12</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0.17</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0.50</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732606542"/>
                      </a:ext>
                    </a:extLst>
                  </a:tr>
                  <a:tr h="487547">
                    <a:tc>
                      <a:txBody>
                        <a:bodyPr/>
                        <a:lstStyle/>
                        <a:p>
                          <a:pPr algn="l" fontAlgn="b"/>
                          <a:r>
                            <a:rPr lang="en-US" sz="2800" b="0" i="0" u="none" strike="noStrike" dirty="0">
                              <a:solidFill>
                                <a:srgbClr val="000000"/>
                              </a:solidFill>
                              <a:effectLst/>
                              <a:latin typeface="Calibri Light" panose="020F0302020204030204" pitchFamily="34" charset="0"/>
                              <a:cs typeface="Calibri Light" panose="020F0302020204030204" pitchFamily="34" charset="0"/>
                            </a:rPr>
                            <a:t>Vaccine 1st year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0.50</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0.28</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0.07</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0.51</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0.28</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0.07</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extLst>
                      <a:ext uri="{0D108BD9-81ED-4DB2-BD59-A6C34878D82A}">
                        <a16:rowId xmlns:a16="http://schemas.microsoft.com/office/drawing/2014/main" val="3634686552"/>
                      </a:ext>
                    </a:extLst>
                  </a:tr>
                  <a:tr h="487547">
                    <a:tc>
                      <a:txBody>
                        <a:bodyPr/>
                        <a:lstStyle/>
                        <a:p>
                          <a:pPr algn="l" fontAlgn="b"/>
                          <a:r>
                            <a:rPr lang="en-US" sz="2800" b="0" i="0" u="none" strike="noStrike" dirty="0">
                              <a:solidFill>
                                <a:srgbClr val="000000"/>
                              </a:solidFill>
                              <a:effectLst/>
                              <a:latin typeface="Calibri Light" panose="020F0302020204030204" pitchFamily="34" charset="0"/>
                              <a:cs typeface="Calibri Light" panose="020F0302020204030204" pitchFamily="34" charset="0"/>
                            </a:rPr>
                            <a:t>Nursing 1st year - Private nanny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tc>
                      <a:txBody>
                        <a:bodyPr/>
                        <a:lstStyle/>
                        <a:p>
                          <a:pPr lvl="0" algn="ctr" rtl="1" fontAlgn="ctr"/>
                          <a:r>
                            <a:rPr lang="en-US" sz="2800" b="0" i="0" u="none" strike="noStrike" dirty="0">
                              <a:solidFill>
                                <a:srgbClr val="000000"/>
                              </a:solidFill>
                              <a:effectLst/>
                              <a:latin typeface="Calibri Light" panose="020F0302020204030204" pitchFamily="34" charset="0"/>
                              <a:cs typeface="Calibri Light" panose="020F0302020204030204" pitchFamily="34" charset="0"/>
                            </a:rPr>
                            <a:t>-0.38</a:t>
                          </a:r>
                          <a:endParaRPr lang="he-IL"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chemeClr val="accent2">
                            <a:lumMod val="40000"/>
                            <a:lumOff val="60000"/>
                          </a:schemeClr>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0.23</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0.09</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tc>
                      <a:txBody>
                        <a:bodyPr/>
                        <a:lstStyle/>
                        <a:p>
                          <a:pPr lvl="0" algn="ctr" rtl="1" fontAlgn="ctr"/>
                          <a:r>
                            <a:rPr lang="en-US" sz="2800" b="0" i="0" u="none" strike="noStrike" dirty="0">
                              <a:solidFill>
                                <a:srgbClr val="000000"/>
                              </a:solidFill>
                              <a:effectLst/>
                              <a:latin typeface="Calibri Light" panose="020F0302020204030204" pitchFamily="34" charset="0"/>
                              <a:cs typeface="Calibri Light" panose="020F0302020204030204" pitchFamily="34" charset="0"/>
                            </a:rPr>
                            <a:t>-0.37</a:t>
                          </a:r>
                          <a:endParaRPr lang="he-IL"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0.23</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0.11</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647953053"/>
                      </a:ext>
                    </a:extLst>
                  </a:tr>
                  <a:tr h="487547">
                    <a:tc>
                      <a:txBody>
                        <a:bodyPr/>
                        <a:lstStyle/>
                        <a:p>
                          <a:pPr algn="l" fontAlgn="b"/>
                          <a:r>
                            <a:rPr lang="en-US" sz="2800" b="0" i="0" u="none" strike="noStrike" dirty="0">
                              <a:solidFill>
                                <a:srgbClr val="000000"/>
                              </a:solidFill>
                              <a:effectLst/>
                              <a:latin typeface="Calibri Light" panose="020F0302020204030204" pitchFamily="34" charset="0"/>
                              <a:cs typeface="Calibri Light" panose="020F0302020204030204" pitchFamily="34" charset="0"/>
                            </a:rPr>
                            <a:t>Nursing 1st year - Day care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lvl="0" algn="ctr" rtl="1" fontAlgn="ctr"/>
                          <a:r>
                            <a:rPr lang="en-US" sz="2800" b="0" i="0" u="none" strike="noStrike" dirty="0">
                              <a:solidFill>
                                <a:srgbClr val="000000"/>
                              </a:solidFill>
                              <a:effectLst/>
                              <a:latin typeface="Calibri Light" panose="020F0302020204030204" pitchFamily="34" charset="0"/>
                              <a:cs typeface="Calibri Light" panose="020F0302020204030204" pitchFamily="34" charset="0"/>
                            </a:rPr>
                            <a:t>-0.08</a:t>
                          </a:r>
                          <a:endParaRPr lang="he-IL"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0.12</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0.53</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lvl="0" algn="ctr" rtl="1" fontAlgn="ctr"/>
                          <a:r>
                            <a:rPr lang="en-US" sz="2800" b="0" i="0" u="none" strike="noStrike" dirty="0">
                              <a:solidFill>
                                <a:srgbClr val="000000"/>
                              </a:solidFill>
                              <a:effectLst/>
                              <a:latin typeface="Calibri Light" panose="020F0302020204030204" pitchFamily="34" charset="0"/>
                              <a:cs typeface="Calibri Light" panose="020F0302020204030204" pitchFamily="34" charset="0"/>
                            </a:rPr>
                            <a:t>-0.09</a:t>
                          </a:r>
                          <a:endParaRPr lang="he-IL"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0.12</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0.47</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14539926"/>
                      </a:ext>
                    </a:extLst>
                  </a:tr>
                  <a:tr h="487547">
                    <a:tc>
                      <a:txBody>
                        <a:bodyPr/>
                        <a:lstStyle/>
                        <a:p>
                          <a:pPr algn="l" fontAlgn="b"/>
                          <a:r>
                            <a:rPr lang="en-US" sz="2800" b="0" i="0" u="none" strike="noStrike" dirty="0">
                              <a:solidFill>
                                <a:srgbClr val="000000"/>
                              </a:solidFill>
                              <a:effectLst/>
                              <a:latin typeface="Calibri Light" panose="020F0302020204030204" pitchFamily="34" charset="0"/>
                              <a:cs typeface="Calibri Light" panose="020F0302020204030204" pitchFamily="34" charset="0"/>
                            </a:rPr>
                            <a:t>Atopic disease 1st year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0.84</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chemeClr val="accent2">
                            <a:lumMod val="40000"/>
                            <a:lumOff val="60000"/>
                          </a:schemeClr>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0.11</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0.00</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0.85</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0.11</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0.00</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extLst>
                      <a:ext uri="{0D108BD9-81ED-4DB2-BD59-A6C34878D82A}">
                        <a16:rowId xmlns:a16="http://schemas.microsoft.com/office/drawing/2014/main" val="3047656946"/>
                      </a:ext>
                    </a:extLst>
                  </a:tr>
                  <a:tr h="486000">
                    <a:tc>
                      <a:txBody>
                        <a:bodyPr/>
                        <a:lstStyle/>
                        <a:p>
                          <a:pPr algn="l" fontAlgn="b"/>
                          <a:r>
                            <a:rPr lang="en-US" sz="2800" b="0" i="0" u="none" strike="noStrike" dirty="0">
                              <a:solidFill>
                                <a:srgbClr val="000000"/>
                              </a:solidFill>
                              <a:effectLst/>
                              <a:latin typeface="Calibri Light" panose="020F0302020204030204" pitchFamily="34" charset="0"/>
                              <a:cs typeface="Calibri Light" panose="020F0302020204030204" pitchFamily="34" charset="0"/>
                            </a:rPr>
                            <a:t>Antibiotic treatment 1st year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0.76</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0.12</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0.00</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0.75</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0.12</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0.00</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extLst>
                      <a:ext uri="{0D108BD9-81ED-4DB2-BD59-A6C34878D82A}">
                        <a16:rowId xmlns:a16="http://schemas.microsoft.com/office/drawing/2014/main" val="3141817783"/>
                      </a:ext>
                    </a:extLst>
                  </a:tr>
                  <a:tr h="486000">
                    <a:tc>
                      <a:txBody>
                        <a:bodyPr/>
                        <a:lstStyle/>
                        <a:p>
                          <a:endParaRPr lang="he-IL"/>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blipFill>
                          <a:blip r:embed="rId5"/>
                          <a:stretch>
                            <a:fillRect l="-490" t="-2297500" r="-133301" b="-243750"/>
                          </a:stretch>
                        </a:blip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0.69</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chemeClr val="accent2">
                            <a:lumMod val="40000"/>
                            <a:lumOff val="60000"/>
                          </a:schemeClr>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0.20</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0.00</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2.00</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a:noFill/>
                        </a:lnL>
                        <a:lnR>
                          <a:noFill/>
                        </a:lnR>
                        <a:lnT>
                          <a:noFill/>
                        </a:lnT>
                        <a:lnB>
                          <a:noFill/>
                        </a:lnB>
                        <a:solidFill>
                          <a:schemeClr val="accent2">
                            <a:lumMod val="40000"/>
                            <a:lumOff val="60000"/>
                          </a:schemeClr>
                        </a:solidFill>
                      </a:tcPr>
                    </a:tc>
                    <a:tc rowSpan="3">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0.00</a:t>
                          </a:r>
                        </a:p>
                      </a:txBody>
                      <a:tcPr marL="6350" marR="6350" marT="635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716318791"/>
                      </a:ext>
                    </a:extLst>
                  </a:tr>
                  <a:tr h="487547">
                    <a:tc>
                      <a:txBody>
                        <a:bodyPr/>
                        <a:lstStyle/>
                        <a:p>
                          <a:endParaRPr lang="he-IL"/>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blipFill>
                          <a:blip r:embed="rId5"/>
                          <a:stretch>
                            <a:fillRect l="-490" t="-2397500" r="-133301" b="-143750"/>
                          </a:stretch>
                        </a:blip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0.71</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chemeClr val="accent2">
                            <a:lumMod val="40000"/>
                            <a:lumOff val="60000"/>
                          </a:schemeClr>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0.19</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0.00</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2.03</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a:noFill/>
                        </a:lnL>
                        <a:lnR>
                          <a:noFill/>
                        </a:lnR>
                        <a:lnT>
                          <a:noFill/>
                        </a:lnT>
                        <a:lnB>
                          <a:noFill/>
                        </a:lnB>
                        <a:solidFill>
                          <a:schemeClr val="accent2">
                            <a:lumMod val="40000"/>
                            <a:lumOff val="60000"/>
                          </a:schemeClr>
                        </a:solidFill>
                      </a:tcPr>
                    </a:tc>
                    <a:tc vMerge="1">
                      <a:txBody>
                        <a:bodyPr/>
                        <a:lstStyle/>
                        <a:p>
                          <a:pPr rtl="1"/>
                          <a:endParaRPr lang="he-IL"/>
                        </a:p>
                      </a:txBody>
                      <a:tcPr/>
                    </a:tc>
                    <a:extLst>
                      <a:ext uri="{0D108BD9-81ED-4DB2-BD59-A6C34878D82A}">
                        <a16:rowId xmlns:a16="http://schemas.microsoft.com/office/drawing/2014/main" val="1342949042"/>
                      </a:ext>
                    </a:extLst>
                  </a:tr>
                  <a:tr h="486000">
                    <a:tc>
                      <a:txBody>
                        <a:bodyPr/>
                        <a:lstStyle/>
                        <a:p>
                          <a:endParaRPr lang="he-IL"/>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blipFill>
                          <a:blip r:embed="rId5"/>
                          <a:stretch>
                            <a:fillRect l="-490" t="-2497500" r="-133301" b="-43750"/>
                          </a:stretch>
                        </a:blip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0.66</a:t>
                          </a:r>
                        </a:p>
                      </a:txBody>
                      <a:tcPr marL="6350" marR="6350" marT="635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0.23</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0.00</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1.93</a:t>
                          </a:r>
                        </a:p>
                      </a:txBody>
                      <a:tcPr marL="6350" marR="6350" marT="635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solidFill>
                          <a:schemeClr val="accent2">
                            <a:lumMod val="40000"/>
                            <a:lumOff val="60000"/>
                          </a:schemeClr>
                        </a:solidFill>
                      </a:tcPr>
                    </a:tc>
                    <a:tc vMerge="1">
                      <a:txBody>
                        <a:bodyPr/>
                        <a:lstStyle/>
                        <a:p>
                          <a:pPr rtl="1"/>
                          <a:endParaRPr lang="he-IL"/>
                        </a:p>
                      </a:txBody>
                      <a:tcPr/>
                    </a:tc>
                    <a:extLst>
                      <a:ext uri="{0D108BD9-81ED-4DB2-BD59-A6C34878D82A}">
                        <a16:rowId xmlns:a16="http://schemas.microsoft.com/office/drawing/2014/main" val="3674961552"/>
                      </a:ext>
                    </a:extLst>
                  </a:tr>
                </a:tbl>
              </a:graphicData>
            </a:graphic>
          </p:graphicFrame>
        </mc:Fallback>
      </mc:AlternateContent>
      <p:pic>
        <p:nvPicPr>
          <p:cNvPr id="12" name="Picture 11" descr="A picture containing text, plot, diagram, line&#10;&#10;Description automatically generated">
            <a:extLst>
              <a:ext uri="{FF2B5EF4-FFF2-40B4-BE49-F238E27FC236}">
                <a16:creationId xmlns:a16="http://schemas.microsoft.com/office/drawing/2014/main" id="{7F323B51-C129-BB98-1A97-1D051E915A0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040310" y="20332881"/>
            <a:ext cx="15132000" cy="9079200"/>
          </a:xfrm>
          <a:prstGeom prst="rect">
            <a:avLst/>
          </a:prstGeom>
        </p:spPr>
      </p:pic>
      <p:pic>
        <p:nvPicPr>
          <p:cNvPr id="52" name="Picture 51">
            <a:extLst>
              <a:ext uri="{FF2B5EF4-FFF2-40B4-BE49-F238E27FC236}">
                <a16:creationId xmlns:a16="http://schemas.microsoft.com/office/drawing/2014/main" id="{27CA2590-BE3F-A42D-B56B-83E3028F5F09}"/>
              </a:ext>
            </a:extLst>
          </p:cNvPr>
          <p:cNvPicPr>
            <a:picLocks noChangeAspect="1"/>
          </p:cNvPicPr>
          <p:nvPr/>
        </p:nvPicPr>
        <p:blipFill>
          <a:blip r:embed="rId7"/>
          <a:stretch>
            <a:fillRect/>
          </a:stretch>
        </p:blipFill>
        <p:spPr>
          <a:xfrm>
            <a:off x="22591698" y="26335057"/>
            <a:ext cx="3156780" cy="1543001"/>
          </a:xfrm>
          <a:prstGeom prst="rect">
            <a:avLst/>
          </a:prstGeom>
        </p:spPr>
      </p:pic>
      <p:pic>
        <p:nvPicPr>
          <p:cNvPr id="11" name="Picture 10" descr="A picture containing text, diagram, plot, line&#10;&#10;Description automatically generated">
            <a:extLst>
              <a:ext uri="{FF2B5EF4-FFF2-40B4-BE49-F238E27FC236}">
                <a16:creationId xmlns:a16="http://schemas.microsoft.com/office/drawing/2014/main" id="{E2CB5C31-E78C-E7AF-55A5-C8B06A231ACF}"/>
              </a:ext>
            </a:extLst>
          </p:cNvPr>
          <p:cNvPicPr>
            <a:picLocks noChangeAspect="1"/>
          </p:cNvPicPr>
          <p:nvPr/>
        </p:nvPicPr>
        <p:blipFill rotWithShape="1">
          <a:blip r:embed="rId8">
            <a:extLst>
              <a:ext uri="{28A0092B-C50C-407E-A947-70E740481C1C}">
                <a14:useLocalDpi xmlns:a14="http://schemas.microsoft.com/office/drawing/2010/main" val="0"/>
              </a:ext>
            </a:extLst>
          </a:blip>
          <a:srcRect l="78321" t="48190" r="1924" b="31044"/>
          <a:stretch/>
        </p:blipFill>
        <p:spPr>
          <a:xfrm>
            <a:off x="26056663" y="25754616"/>
            <a:ext cx="2811637" cy="2216667"/>
          </a:xfrm>
          <a:prstGeom prst="rect">
            <a:avLst/>
          </a:prstGeom>
          <a:effectLst/>
        </p:spPr>
      </p:pic>
    </p:spTree>
    <p:extLst>
      <p:ext uri="{BB962C8B-B14F-4D97-AF65-F5344CB8AC3E}">
        <p14:creationId xmlns:p14="http://schemas.microsoft.com/office/powerpoint/2010/main" val="338176113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1400</TotalTime>
  <Words>746</Words>
  <Application>Microsoft Office PowerPoint</Application>
  <PresentationFormat>Custom</PresentationFormat>
  <Paragraphs>272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 Math</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Merav Pervil</dc:creator>
  <cp:lastModifiedBy>עדן ענבים</cp:lastModifiedBy>
  <cp:revision>43</cp:revision>
  <dcterms:created xsi:type="dcterms:W3CDTF">2023-06-04T15:30:14Z</dcterms:created>
  <dcterms:modified xsi:type="dcterms:W3CDTF">2023-06-18T11:57:05Z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5943423-0614-406f-8d5e-6a42b298e941_Enabled">
    <vt:lpwstr>true</vt:lpwstr>
  </property>
  <property fmtid="{D5CDD505-2E9C-101B-9397-08002B2CF9AE}" pid="3" name="MSIP_Label_45943423-0614-406f-8d5e-6a42b298e941_SetDate">
    <vt:lpwstr>2023-06-05T14:42:38Z</vt:lpwstr>
  </property>
  <property fmtid="{D5CDD505-2E9C-101B-9397-08002B2CF9AE}" pid="4" name="MSIP_Label_45943423-0614-406f-8d5e-6a42b298e941_Method">
    <vt:lpwstr>Standard</vt:lpwstr>
  </property>
  <property fmtid="{D5CDD505-2E9C-101B-9397-08002B2CF9AE}" pid="5" name="MSIP_Label_45943423-0614-406f-8d5e-6a42b298e941_Name">
    <vt:lpwstr>Internal</vt:lpwstr>
  </property>
  <property fmtid="{D5CDD505-2E9C-101B-9397-08002B2CF9AE}" pid="6" name="MSIP_Label_45943423-0614-406f-8d5e-6a42b298e941_SiteId">
    <vt:lpwstr>02f22272-3538-4a5f-ae4e-64cd13d9890e</vt:lpwstr>
  </property>
  <property fmtid="{D5CDD505-2E9C-101B-9397-08002B2CF9AE}" pid="7" name="MSIP_Label_45943423-0614-406f-8d5e-6a42b298e941_ActionId">
    <vt:lpwstr>94608933-ff3a-49f7-90e0-683fa5bdf4b4</vt:lpwstr>
  </property>
  <property fmtid="{D5CDD505-2E9C-101B-9397-08002B2CF9AE}" pid="8" name="MSIP_Label_45943423-0614-406f-8d5e-6a42b298e941_ContentBits">
    <vt:lpwstr>0</vt:lpwstr>
  </property>
</Properties>
</file>