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8F30-4606-E6A6-3E54-BB3EB31CD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F7898-9C3C-D63F-5DF1-96506CDE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20FC-D9AD-8DB3-78BF-CB8C8988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8BE1-4495-36F7-E91D-C14FCD91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CB8F-5EDE-6979-DEEF-0CB4509A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7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7EAD-EDCB-4B89-A5BD-BBFEDFFD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9FB4A-752A-E2EA-E670-0D1E888D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3600-5681-2EFB-BA41-ECFE8E74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EA32-BB79-67D2-A3CE-B79A870E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714EC-219B-B12D-BAA5-B38B26C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82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E3703-5F1E-D5AE-E2C0-31767D0B2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A053A-3231-CEA1-9230-289AE468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D78D-92CF-95A8-4FDE-8D619D24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52C2-6958-6F40-5252-C20C3AE9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2AA2-4698-B82B-9ABC-9322FF29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89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4E8E-186E-F2A6-7567-E4084B85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3327-31AB-9341-A2CB-8D7D8497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72DB-982A-C80D-26A8-A7D26FD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9B53-4BF0-B508-26D0-CE59212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0A3B-3321-1028-612C-3D0C9701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81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06C6-850A-20F3-2628-5C2A9CBE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278F-58DB-E6B3-9CCA-12C4089C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4C4C-03E2-3861-2F11-3857E9EE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D588-B27B-FF5B-2968-4FB1852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FB45-F074-28F9-04F2-132E2943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13D-99DE-9642-92A6-4B55A8D6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1ED2-C7A9-DF81-3707-6D27993D8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46F7-DB18-9743-0779-E3BAEBA8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F6592-C79E-9BC2-E8B8-4FDCED41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0CF-6D3E-AB94-5742-C9A18F80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70084-13CF-5A37-08FD-CD67254D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68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D4C2-BA51-B7B1-3AE9-CE8A04E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9310-DAF0-822E-FF57-A02D37DB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64E78-97D0-AF84-282A-0A871F33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8C609-D738-FC44-1C0B-4E4DCA9B5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BD38D-5603-5E58-2564-9A10930D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9A74F-46F2-E178-7FE5-AF1DCE97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BA23E-1E16-BF9B-4621-86E42A6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1BE8D-9EE2-E634-1C93-35EF3D4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C8C4-58BB-4D6A-58CD-3B95E280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6DF9-1B5D-F054-881E-9102E2B3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05C80-1993-BCBE-18FA-84720CC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7C67-79CD-3BB0-0F44-C4CF136B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3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D1DD1-056F-575B-8920-820D7C5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98499-D50B-7F32-CAC6-76C5766E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A88A-E5D9-BE16-39E1-8D233B0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A3E8-3A06-F260-83F1-AB6D42CD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BA28-9A06-A659-BEB2-4CE7100C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1DBA-D5D7-3B5D-8C14-6F6FD157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CD9D-B757-2BB9-A465-9DF038C5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8425-2DF8-DDE5-E497-9546EE73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D654-B668-71AC-C5A6-4E055352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9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FDF6-4382-6D27-C9CD-2B1E6301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D0145-D78F-55D6-11AC-D47A9B1C3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188C3-C3C3-52CE-736A-9A5F6BE51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C33E-47C6-2445-9E6C-5A507740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C9E1-C8F6-6AA6-6299-68637EBE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AB681-E730-49AC-37C5-725ED82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3356-52E9-1C81-2A91-9152D72D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4AE6-18D9-BF13-DE68-0E52CA4E3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3547-09CD-B1B0-FDD3-7A9D0744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CB3E-0621-4598-9189-102CDA05A00C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2D7E-C0FE-F58B-6B65-4D6AF5622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AE20-A96C-B2C1-309F-D50557E3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2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1EC-2799-C6AA-9112-374832B36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הכרת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227153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B6697-11F3-8A8F-70DC-FF4A7D3FF9DB}"/>
              </a:ext>
            </a:extLst>
          </p:cNvPr>
          <p:cNvSpPr txBox="1"/>
          <p:nvPr/>
        </p:nvSpPr>
        <p:spPr>
          <a:xfrm>
            <a:off x="2409825" y="666750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בינתיים סיננו את התצפיות שהשלימו את המענה על הסקר,</a:t>
            </a:r>
          </a:p>
          <a:p>
            <a:pPr algn="r" rtl="1"/>
            <a:r>
              <a:rPr lang="he-IL" dirty="0"/>
              <a:t>בידינו 1382 תצפיות של ילדים </a:t>
            </a:r>
            <a:r>
              <a:rPr lang="he-IL" dirty="0" err="1"/>
              <a:t>שלולדו</a:t>
            </a:r>
            <a:r>
              <a:rPr lang="he-IL" dirty="0"/>
              <a:t> בין 2018 ל-2020</a:t>
            </a:r>
          </a:p>
        </p:txBody>
      </p:sp>
    </p:spTree>
    <p:extLst>
      <p:ext uri="{BB962C8B-B14F-4D97-AF65-F5344CB8AC3E}">
        <p14:creationId xmlns:p14="http://schemas.microsoft.com/office/powerpoint/2010/main" val="264270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D96A0A-22F5-DBFD-25A8-1406F80C4EE9}"/>
              </a:ext>
            </a:extLst>
          </p:cNvPr>
          <p:cNvSpPr txBox="1"/>
          <p:nvPr/>
        </p:nvSpPr>
        <p:spPr>
          <a:xfrm>
            <a:off x="3238501" y="809625"/>
            <a:ext cx="80581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r" rtl="1"/>
            <a:r>
              <a:rPr lang="he-IL" dirty="0"/>
              <a:t>חילקנו את תאריכי הלידה ל-3 קבוצות לפי תזמון הקורונה:</a:t>
            </a:r>
          </a:p>
          <a:p>
            <a:pPr marL="800100" lvl="1" indent="-342900" algn="r" rtl="1">
              <a:buAutoNum type="arabicPeriod"/>
            </a:pPr>
            <a:r>
              <a:rPr lang="he-IL" dirty="0"/>
              <a:t>נולדו לפני הקורונה, כלומר לפני ה-30/01/2020.</a:t>
            </a:r>
          </a:p>
          <a:p>
            <a:pPr marL="800100" lvl="1" indent="-342900" algn="r" rtl="1">
              <a:buAutoNum type="arabicPeriod"/>
            </a:pPr>
            <a:r>
              <a:rPr lang="he-IL" dirty="0"/>
              <a:t>נולדו בקורונה, </a:t>
            </a:r>
            <a:r>
              <a:rPr lang="he-IL" dirty="0" err="1"/>
              <a:t>כלטמר</a:t>
            </a:r>
            <a:r>
              <a:rPr lang="he-IL" dirty="0"/>
              <a:t> בין ה-31/1/2020 ל-30/07/2020.</a:t>
            </a:r>
          </a:p>
          <a:p>
            <a:pPr marL="800100" lvl="1" indent="-342900" algn="r" rtl="1">
              <a:buAutoNum type="arabicPeriod"/>
            </a:pPr>
            <a:r>
              <a:rPr lang="he-IL" dirty="0"/>
              <a:t>נולדו לאחר הקורונה, כלומר אחרי ה-30/07/2020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71DF8-AA13-9D5B-C261-3568F155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062236"/>
            <a:ext cx="3710081" cy="20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B6697-11F3-8A8F-70DC-FF4A7D3FF9DB}"/>
              </a:ext>
            </a:extLst>
          </p:cNvPr>
          <p:cNvSpPr txBox="1"/>
          <p:nvPr/>
        </p:nvSpPr>
        <p:spPr>
          <a:xfrm>
            <a:off x="2562225" y="666750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המשתנה המוסבר האם היה לתינוק מחלה אוטופית בשנה הראשונה אל מול החלוקה של הקורונה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961C1-A2FD-88DF-C30B-73E05E9EB787}"/>
              </a:ext>
            </a:extLst>
          </p:cNvPr>
          <p:cNvSpPr txBox="1"/>
          <p:nvPr/>
        </p:nvSpPr>
        <p:spPr>
          <a:xfrm>
            <a:off x="2809875" y="3105834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המשתנה המוסבר האם היה לתינוק מחלה אוטופית בשנה השנייה אל מול החלוקה של הקורונה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ACCA1-B8CA-29FE-E2FB-E92DAE27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05" y="1217831"/>
            <a:ext cx="4358020" cy="1725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C0708-C02D-0E4E-BEB0-AA118EC8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4" y="4029076"/>
            <a:ext cx="4456319" cy="17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הכרת הנתונים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הנתונים</dc:title>
  <dc:creator>עדן ענבים</dc:creator>
  <cp:lastModifiedBy>עדן ענבים</cp:lastModifiedBy>
  <cp:revision>3</cp:revision>
  <dcterms:created xsi:type="dcterms:W3CDTF">2022-12-12T16:40:37Z</dcterms:created>
  <dcterms:modified xsi:type="dcterms:W3CDTF">2022-12-12T17:17:58Z</dcterms:modified>
</cp:coreProperties>
</file>