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8" r:id="rId8"/>
    <p:sldId id="257" r:id="rId9"/>
    <p:sldId id="259" r:id="rId10"/>
    <p:sldId id="266" r:id="rId11"/>
    <p:sldId id="260" r:id="rId1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8F30-4606-E6A6-3E54-BB3EB31CD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F7898-9C3C-D63F-5DF1-96506CDE3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320FC-D9AD-8DB3-78BF-CB8C8988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ט'/טבת/תשפ"ג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8BE1-4495-36F7-E91D-C14FCD91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2CB8F-5EDE-6979-DEEF-0CB4509A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277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7EAD-EDCB-4B89-A5BD-BBFEDFFD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9FB4A-752A-E2EA-E670-0D1E888D0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73600-5681-2EFB-BA41-ECFE8E74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ט'/טבת/תשפ"ג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2EA32-BB79-67D2-A3CE-B79A870E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714EC-219B-B12D-BAA5-B38B26CA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82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EE3703-5F1E-D5AE-E2C0-31767D0B2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A053A-3231-CEA1-9230-289AE468C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D78D-92CF-95A8-4FDE-8D619D24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ט'/טבת/תשפ"ג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A52C2-6958-6F40-5252-C20C3AE9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2AA2-4698-B82B-9ABC-9322FF29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089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4E8E-186E-F2A6-7567-E4084B85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A3327-31AB-9341-A2CB-8D7D8497F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A72DB-982A-C80D-26A8-A7D26FD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ט'/טבת/תשפ"ג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29B53-4BF0-B508-26D0-CE59212E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D0A3B-3321-1028-612C-3D0C9701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181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06C6-850A-20F3-2628-5C2A9CBE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B278F-58DB-E6B3-9CCA-12C4089CD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74C4C-03E2-3861-2F11-3857E9EE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ט'/טבת/תשפ"ג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0D588-B27B-FF5B-2968-4FB18527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6FB45-F074-28F9-04F2-132E2943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05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313D-99DE-9642-92A6-4B55A8D6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C1ED2-C7A9-DF81-3707-6D27993D8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846F7-DB18-9743-0779-E3BAEBA8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F6592-C79E-9BC2-E8B8-4FDCED41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ט'/טבת/תשפ"ג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380CF-6D3E-AB94-5742-C9A18F80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70084-13CF-5A37-08FD-CD67254D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680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D4C2-BA51-B7B1-3AE9-CE8A04E1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69310-DAF0-822E-FF57-A02D37DB2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64E78-97D0-AF84-282A-0A871F339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8C609-D738-FC44-1C0B-4E4DCA9B5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BD38D-5603-5E58-2564-9A10930DE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9A74F-46F2-E178-7FE5-AF1DCE97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ט'/טבת/תשפ"ג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BA23E-1E16-BF9B-4621-86E42A6D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1BE8D-9EE2-E634-1C93-35EF3D4D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88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3C8C4-58BB-4D6A-58CD-3B95E280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D6DF9-1B5D-F054-881E-9102E2B3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ט'/טבת/תשפ"ג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05C80-1993-BCBE-18FA-84720CC6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E7C67-79CD-3BB0-0F44-C4CF136B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23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D1DD1-056F-575B-8920-820D7C59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ט'/טבת/תשפ"ג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98499-D50B-7F32-CAC6-76C5766E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3A88A-E5D9-BE16-39E1-8D233B02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0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A3E8-3A06-F260-83F1-AB6D42CD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FBA28-9A06-A659-BEB2-4CE7100C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F1DBA-D5D7-3B5D-8C14-6F6FD157F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3CD9D-B757-2BB9-A465-9DF038C5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ט'/טבת/תשפ"ג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A8425-2DF8-DDE5-E497-9546EE73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1D654-B668-71AC-C5A6-4E055352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190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FDF6-4382-6D27-C9CD-2B1E6301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D0145-D78F-55D6-11AC-D47A9B1C3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188C3-C3C3-52CE-736A-9A5F6BE51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5C33E-47C6-2445-9E6C-5A507740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CB3E-0621-4598-9189-102CDA05A00C}" type="datetimeFigureOut">
              <a:rPr lang="he-IL" smtClean="0"/>
              <a:t>ט'/טבת/תשפ"ג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7C9E1-C8F6-6AA6-6299-68637EBE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AB681-E730-49AC-37C5-725ED827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47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C3356-52E9-1C81-2A91-9152D72D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54AE6-18D9-BF13-DE68-0E52CA4E3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83547-09CD-B1B0-FDD3-7A9D07444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6CB3E-0621-4598-9189-102CDA05A00C}" type="datetimeFigureOut">
              <a:rPr lang="he-IL" smtClean="0"/>
              <a:t>ט'/טבת/תשפ"ג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D2D7E-C0FE-F58B-6B65-4D6AF5622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1AE20-A96C-B2C1-309F-D50557E35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9642D-4190-4B03-9515-96EAF9B145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823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1EC-2799-C6AA-9112-374832B36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הכרת הנתונים</a:t>
            </a:r>
          </a:p>
        </p:txBody>
      </p:sp>
    </p:spTree>
    <p:extLst>
      <p:ext uri="{BB962C8B-B14F-4D97-AF65-F5344CB8AC3E}">
        <p14:creationId xmlns:p14="http://schemas.microsoft.com/office/powerpoint/2010/main" val="2271535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D3B1B9-AB27-850B-BF9A-2BBCF7F46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3"/>
          <a:stretch/>
        </p:blipFill>
        <p:spPr>
          <a:xfrm>
            <a:off x="1577755" y="2381250"/>
            <a:ext cx="3143689" cy="3229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C13A1C-719F-7FD6-E269-7AB277ACA707}"/>
              </a:ext>
            </a:extLst>
          </p:cNvPr>
          <p:cNvSpPr txBox="1"/>
          <p:nvPr/>
        </p:nvSpPr>
        <p:spPr>
          <a:xfrm>
            <a:off x="3149600" y="558800"/>
            <a:ext cx="633984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b="1" dirty="0">
                <a:latin typeface="David" panose="020E0502060401010101" pitchFamily="34" charset="-79"/>
                <a:cs typeface="David" panose="020E0502060401010101" pitchFamily="34" charset="-79"/>
              </a:rPr>
              <a:t>AD</a:t>
            </a:r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: יש כמות יחסית קטנה שחלו אחרי קורונה</a:t>
            </a:r>
          </a:p>
          <a:p>
            <a:pPr algn="r" rtl="1"/>
            <a:r>
              <a:rPr lang="en-US" b="1" dirty="0">
                <a:latin typeface="David" panose="020E0502060401010101" pitchFamily="34" charset="-79"/>
                <a:cs typeface="David" panose="020E0502060401010101" pitchFamily="34" charset="-79"/>
              </a:rPr>
              <a:t>FA</a:t>
            </a:r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: כמות ממש קטנה של חולים</a:t>
            </a:r>
          </a:p>
        </p:txBody>
      </p:sp>
    </p:spTree>
    <p:extLst>
      <p:ext uri="{BB962C8B-B14F-4D97-AF65-F5344CB8AC3E}">
        <p14:creationId xmlns:p14="http://schemas.microsoft.com/office/powerpoint/2010/main" val="225375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B6697-11F3-8A8F-70DC-FF4A7D3FF9DB}"/>
              </a:ext>
            </a:extLst>
          </p:cNvPr>
          <p:cNvSpPr txBox="1"/>
          <p:nvPr/>
        </p:nvSpPr>
        <p:spPr>
          <a:xfrm>
            <a:off x="2562225" y="666750"/>
            <a:ext cx="77057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בנוגע ל</a:t>
            </a:r>
            <a:r>
              <a:rPr lang="en-US" dirty="0"/>
              <a:t>NA</a:t>
            </a:r>
            <a:r>
              <a:rPr lang="he-IL" dirty="0"/>
              <a:t> הפכנו את המשתנים שבהם היו הרבה </a:t>
            </a:r>
            <a:r>
              <a:rPr lang="en-US" dirty="0"/>
              <a:t>NA</a:t>
            </a:r>
            <a:r>
              <a:rPr lang="he-IL" dirty="0"/>
              <a:t> ל-0 לפי המייל של עידית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E961C1-A2FD-88DF-C30B-73E05E9EB787}"/>
              </a:ext>
            </a:extLst>
          </p:cNvPr>
          <p:cNvSpPr txBox="1"/>
          <p:nvPr/>
        </p:nvSpPr>
        <p:spPr>
          <a:xfrm>
            <a:off x="2809875" y="3105834"/>
            <a:ext cx="77057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אלו הם ה</a:t>
            </a:r>
            <a:r>
              <a:rPr lang="en-US" dirty="0"/>
              <a:t>NA-</a:t>
            </a:r>
            <a:r>
              <a:rPr lang="he-IL" dirty="0"/>
              <a:t> שעדיין יש </a:t>
            </a:r>
            <a:r>
              <a:rPr lang="he-IL"/>
              <a:t>בקובץ: להוסיף טבלה רלוונטית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42840-2952-C59A-732A-CF9D66938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63" y="1277153"/>
            <a:ext cx="9364987" cy="136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8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F1E5BD-EFC1-2471-5AE2-6051FE6F1DF7}"/>
              </a:ext>
            </a:extLst>
          </p:cNvPr>
          <p:cNvSpPr txBox="1"/>
          <p:nvPr/>
        </p:nvSpPr>
        <p:spPr>
          <a:xfrm>
            <a:off x="2200275" y="1085850"/>
            <a:ext cx="4114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רקע תוכני- הכרת המחלות בגדול</a:t>
            </a:r>
          </a:p>
          <a:p>
            <a:r>
              <a:rPr lang="he-IL" dirty="0"/>
              <a:t>תיאורטי</a:t>
            </a:r>
          </a:p>
        </p:txBody>
      </p:sp>
    </p:spTree>
    <p:extLst>
      <p:ext uri="{BB962C8B-B14F-4D97-AF65-F5344CB8AC3E}">
        <p14:creationId xmlns:p14="http://schemas.microsoft.com/office/powerpoint/2010/main" val="357153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0BE9-23B3-7090-EED3-85A36D41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שאלת המחקר.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4955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3563-B66B-0A97-5245-1FA16FCA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ודרך איסוף וקבלת הנתונים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93021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DA5B-AA20-56B1-68C7-DBA00C2C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765300"/>
            <a:ext cx="10515600" cy="1325563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/>
              <a:t>הנתונים עצמם </a:t>
            </a:r>
            <a:r>
              <a:rPr lang="he-I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ואת הבעיות שנתקלתם בהן (חוסרים, ערכים מיוחדים </a:t>
            </a:r>
            <a:r>
              <a:rPr lang="he-IL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וכו</a:t>
            </a:r>
            <a:r>
              <a:rPr lang="he-I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).</a:t>
            </a:r>
            <a:br>
              <a:rPr lang="he-I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he-I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ציינו קשיים שעלו עם הנתונים או עם המתייעצים ולקחים מהם אם יש.</a:t>
            </a:r>
            <a:br>
              <a:rPr lang="he-I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he-I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he-I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163DF0-FDBF-8093-B26D-A8EBB0BCF958}"/>
              </a:ext>
            </a:extLst>
          </p:cNvPr>
          <p:cNvSpPr txBox="1"/>
          <p:nvPr/>
        </p:nvSpPr>
        <p:spPr>
          <a:xfrm>
            <a:off x="3438525" y="2971800"/>
            <a:ext cx="68103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משתנים שהיו </a:t>
            </a:r>
            <a:r>
              <a:rPr lang="en-US" dirty="0"/>
              <a:t> NA </a:t>
            </a:r>
            <a:r>
              <a:rPr lang="he-IL" dirty="0"/>
              <a:t> והם בעצם אפסים?</a:t>
            </a:r>
          </a:p>
        </p:txBody>
      </p:sp>
    </p:spTree>
    <p:extLst>
      <p:ext uri="{BB962C8B-B14F-4D97-AF65-F5344CB8AC3E}">
        <p14:creationId xmlns:p14="http://schemas.microsoft.com/office/powerpoint/2010/main" val="41309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FF9A-E6AB-0D85-D4F3-1236A1F7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המשך עבודה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F6ACF-8F57-77DF-9DA5-ABB2653F8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558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B6697-11F3-8A8F-70DC-FF4A7D3FF9DB}"/>
              </a:ext>
            </a:extLst>
          </p:cNvPr>
          <p:cNvSpPr txBox="1"/>
          <p:nvPr/>
        </p:nvSpPr>
        <p:spPr>
          <a:xfrm>
            <a:off x="2409825" y="666750"/>
            <a:ext cx="77057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בינתיים סיננו את התצפיות שהשלימו את המענה על הסקר,</a:t>
            </a:r>
          </a:p>
          <a:p>
            <a:pPr algn="r" rtl="1"/>
            <a:r>
              <a:rPr lang="he-IL" dirty="0"/>
              <a:t>בידינו 1382 תצפיות של ילדים </a:t>
            </a:r>
            <a:r>
              <a:rPr lang="he-IL" dirty="0" err="1"/>
              <a:t>שלולדו</a:t>
            </a:r>
            <a:r>
              <a:rPr lang="he-IL" dirty="0"/>
              <a:t> בין 2018 ל-2020</a:t>
            </a:r>
          </a:p>
        </p:txBody>
      </p:sp>
    </p:spTree>
    <p:extLst>
      <p:ext uri="{BB962C8B-B14F-4D97-AF65-F5344CB8AC3E}">
        <p14:creationId xmlns:p14="http://schemas.microsoft.com/office/powerpoint/2010/main" val="264270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D96A0A-22F5-DBFD-25A8-1406F80C4EE9}"/>
              </a:ext>
            </a:extLst>
          </p:cNvPr>
          <p:cNvSpPr txBox="1"/>
          <p:nvPr/>
        </p:nvSpPr>
        <p:spPr>
          <a:xfrm>
            <a:off x="3238501" y="809625"/>
            <a:ext cx="805815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r" rtl="1"/>
            <a:r>
              <a:rPr lang="he-IL" sz="2000" b="1" dirty="0">
                <a:latin typeface="David" panose="020E0502060401010101" pitchFamily="34" charset="-79"/>
                <a:cs typeface="David" panose="020E0502060401010101" pitchFamily="34" charset="-79"/>
              </a:rPr>
              <a:t>חילקנו את תאריכי הלידה ל-3 קבוצות לפי תזמון הקורונה:</a:t>
            </a:r>
          </a:p>
          <a:p>
            <a:pPr marL="800100" lvl="1" indent="-342900" algn="r" rtl="1">
              <a:buAutoNum type="arabicPeriod"/>
            </a:pPr>
            <a:r>
              <a:rPr lang="he-IL" sz="2000" b="1" dirty="0">
                <a:latin typeface="David" panose="020E0502060401010101" pitchFamily="34" charset="-79"/>
                <a:cs typeface="David" panose="020E0502060401010101" pitchFamily="34" charset="-79"/>
              </a:rPr>
              <a:t>נולדו לפני הקורונה, כלומר לפני ה-30/01/2020.</a:t>
            </a:r>
          </a:p>
          <a:p>
            <a:pPr marL="800100" lvl="1" indent="-342900" algn="r" rtl="1">
              <a:buAutoNum type="arabicPeriod"/>
            </a:pPr>
            <a:r>
              <a:rPr lang="he-IL" sz="2000" b="1" dirty="0">
                <a:latin typeface="David" panose="020E0502060401010101" pitchFamily="34" charset="-79"/>
                <a:cs typeface="David" panose="020E0502060401010101" pitchFamily="34" charset="-79"/>
              </a:rPr>
              <a:t>נולדו בקורונה, </a:t>
            </a:r>
            <a:r>
              <a:rPr lang="he-IL" sz="2000" b="1" dirty="0" err="1">
                <a:latin typeface="David" panose="020E0502060401010101" pitchFamily="34" charset="-79"/>
                <a:cs typeface="David" panose="020E0502060401010101" pitchFamily="34" charset="-79"/>
              </a:rPr>
              <a:t>כלטמר</a:t>
            </a:r>
            <a:r>
              <a:rPr lang="he-IL" sz="2000" b="1" dirty="0">
                <a:latin typeface="David" panose="020E0502060401010101" pitchFamily="34" charset="-79"/>
                <a:cs typeface="David" panose="020E0502060401010101" pitchFamily="34" charset="-79"/>
              </a:rPr>
              <a:t> בין ה-31/1/2020 ל-30/07/2020.</a:t>
            </a:r>
          </a:p>
          <a:p>
            <a:pPr marL="800100" lvl="1" indent="-342900" algn="r" rtl="1">
              <a:buAutoNum type="arabicPeriod"/>
            </a:pPr>
            <a:r>
              <a:rPr lang="he-IL" sz="2000" b="1" dirty="0">
                <a:latin typeface="David" panose="020E0502060401010101" pitchFamily="34" charset="-79"/>
                <a:cs typeface="David" panose="020E0502060401010101" pitchFamily="34" charset="-79"/>
              </a:rPr>
              <a:t>נולדו לאחר הקורונה, כלומר אחרי ה-30/07/2020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971DF8-AA13-9D5B-C261-3568F155F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2805061"/>
            <a:ext cx="3710081" cy="202607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2D60877-EB7A-A397-EC48-09353D7FB59A}"/>
              </a:ext>
            </a:extLst>
          </p:cNvPr>
          <p:cNvSpPr/>
          <p:nvPr/>
        </p:nvSpPr>
        <p:spPr>
          <a:xfrm>
            <a:off x="4312490" y="3667125"/>
            <a:ext cx="1240585" cy="1238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029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B6697-11F3-8A8F-70DC-FF4A7D3FF9DB}"/>
              </a:ext>
            </a:extLst>
          </p:cNvPr>
          <p:cNvSpPr txBox="1"/>
          <p:nvPr/>
        </p:nvSpPr>
        <p:spPr>
          <a:xfrm>
            <a:off x="3413330" y="571500"/>
            <a:ext cx="77057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המשתנה המוסבר האם היה לתינוק מחלה אוטופית בשנה הראשונה אל מול החלוקה של הקורונה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E961C1-A2FD-88DF-C30B-73E05E9EB787}"/>
              </a:ext>
            </a:extLst>
          </p:cNvPr>
          <p:cNvSpPr txBox="1"/>
          <p:nvPr/>
        </p:nvSpPr>
        <p:spPr>
          <a:xfrm>
            <a:off x="3413330" y="3163176"/>
            <a:ext cx="77057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המשתנה המוסבר האם היה לתינוק מחלה אוטופית בשנה השנייה אל מול החלוקה של הקורונה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ACCA1-B8CA-29FE-E2FB-E92DAE27C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505" y="1216461"/>
            <a:ext cx="4358020" cy="1725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DC0708-C02D-0E4E-BEB0-AA118EC8F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505" y="4069915"/>
            <a:ext cx="4456319" cy="17621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90F4ED-9F63-53D8-AC37-938E8511852A}"/>
              </a:ext>
            </a:extLst>
          </p:cNvPr>
          <p:cNvSpPr txBox="1"/>
          <p:nvPr/>
        </p:nvSpPr>
        <p:spPr>
          <a:xfrm>
            <a:off x="317705" y="2718102"/>
            <a:ext cx="30956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נראה שמדובר במשתנים סבירים</a:t>
            </a:r>
          </a:p>
        </p:txBody>
      </p:sp>
    </p:spTree>
    <p:extLst>
      <p:ext uri="{BB962C8B-B14F-4D97-AF65-F5344CB8AC3E}">
        <p14:creationId xmlns:p14="http://schemas.microsoft.com/office/powerpoint/2010/main" val="306948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180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David</vt:lpstr>
      <vt:lpstr>Office Theme</vt:lpstr>
      <vt:lpstr>הכרת הנתונים</vt:lpstr>
      <vt:lpstr>PowerPoint Presentation</vt:lpstr>
      <vt:lpstr>שאלת המחקר.</vt:lpstr>
      <vt:lpstr>ודרך איסוף וקבלת הנתונים</vt:lpstr>
      <vt:lpstr>הנתונים עצמם ואת הבעיות שנתקלתם בהן (חוסרים, ערכים מיוחדים וכו). ציינו קשיים שעלו עם הנתונים או עם המתייעצים ולקחים מהם אם יש.   </vt:lpstr>
      <vt:lpstr>המשך עבודה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הכרת הנתונים</dc:title>
  <dc:creator>עדן ענבים</dc:creator>
  <cp:lastModifiedBy>עדן ענבים</cp:lastModifiedBy>
  <cp:revision>9</cp:revision>
  <dcterms:created xsi:type="dcterms:W3CDTF">2022-12-12T16:40:37Z</dcterms:created>
  <dcterms:modified xsi:type="dcterms:W3CDTF">2023-01-02T16:32:34Z</dcterms:modified>
</cp:coreProperties>
</file>