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29519563" cy="34559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m" initials="m" lastIdx="10" clrIdx="0">
    <p:extLst>
      <p:ext uri="{19B8F6BF-5375-455C-9EA6-DF929625EA0E}">
        <p15:presenceInfo xmlns:p15="http://schemas.microsoft.com/office/powerpoint/2012/main" userId="ac3c621c049bf6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D10777-EDE1-4B59-B9E7-AD2396A8F3A8}" v="771" dt="2023-06-16T15:56:44.1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9" autoAdjust="0"/>
    <p:restoredTop sz="94660"/>
  </p:normalViewPr>
  <p:slideViewPr>
    <p:cSldViewPr snapToGrid="0">
      <p:cViewPr>
        <p:scale>
          <a:sx n="50" d="100"/>
          <a:sy n="50" d="100"/>
        </p:scale>
        <p:origin x="-1854" y="-8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ar Shalom" userId="c1657878-da89-43af-9535-4a8d3e59b096" providerId="ADAL" clId="{B1541A9E-69A3-4C64-B18D-7A7F88D200FD}"/>
    <pc:docChg chg="undo custSel addSld delSld modSld">
      <pc:chgData name="Shahar Shalom" userId="c1657878-da89-43af-9535-4a8d3e59b096" providerId="ADAL" clId="{B1541A9E-69A3-4C64-B18D-7A7F88D200FD}" dt="2023-06-09T16:37:41.997" v="926" actId="1076"/>
      <pc:docMkLst>
        <pc:docMk/>
      </pc:docMkLst>
      <pc:sldChg chg="addSp delSp modSp del mod">
        <pc:chgData name="Shahar Shalom" userId="c1657878-da89-43af-9535-4a8d3e59b096" providerId="ADAL" clId="{B1541A9E-69A3-4C64-B18D-7A7F88D200FD}" dt="2023-06-09T13:46:45.294" v="742" actId="2696"/>
        <pc:sldMkLst>
          <pc:docMk/>
          <pc:sldMk cId="1000118881" sldId="256"/>
        </pc:sldMkLst>
        <pc:spChg chg="add del mod">
          <ac:chgData name="Shahar Shalom" userId="c1657878-da89-43af-9535-4a8d3e59b096" providerId="ADAL" clId="{B1541A9E-69A3-4C64-B18D-7A7F88D200FD}" dt="2023-06-05T15:26:47.065" v="307"/>
          <ac:spMkLst>
            <pc:docMk/>
            <pc:sldMk cId="1000118881" sldId="256"/>
            <ac:spMk id="2" creationId="{B33A2B77-042A-2136-999B-4A44EEF860A2}"/>
          </ac:spMkLst>
        </pc:spChg>
        <pc:spChg chg="add del mod">
          <ac:chgData name="Shahar Shalom" userId="c1657878-da89-43af-9535-4a8d3e59b096" providerId="ADAL" clId="{B1541A9E-69A3-4C64-B18D-7A7F88D200FD}" dt="2023-06-05T17:03:50.848" v="477" actId="478"/>
          <ac:spMkLst>
            <pc:docMk/>
            <pc:sldMk cId="1000118881" sldId="256"/>
            <ac:spMk id="3" creationId="{A001B1F7-9613-B9B0-B988-694246FFA641}"/>
          </ac:spMkLst>
        </pc:spChg>
        <pc:spChg chg="add mod">
          <ac:chgData name="Shahar Shalom" userId="c1657878-da89-43af-9535-4a8d3e59b096" providerId="ADAL" clId="{B1541A9E-69A3-4C64-B18D-7A7F88D200FD}" dt="2023-06-05T17:10:55.508" v="565" actId="20577"/>
          <ac:spMkLst>
            <pc:docMk/>
            <pc:sldMk cId="1000118881" sldId="256"/>
            <ac:spMk id="4" creationId="{902ED1D7-E996-EF69-829B-593F4BE2D5F1}"/>
          </ac:spMkLst>
        </pc:spChg>
        <pc:spChg chg="add del mod">
          <ac:chgData name="Shahar Shalom" userId="c1657878-da89-43af-9535-4a8d3e59b096" providerId="ADAL" clId="{B1541A9E-69A3-4C64-B18D-7A7F88D200FD}" dt="2023-06-09T13:46:40.696" v="741" actId="1076"/>
          <ac:spMkLst>
            <pc:docMk/>
            <pc:sldMk cId="1000118881" sldId="256"/>
            <ac:spMk id="16" creationId="{D98B7141-C41B-A5BE-701F-B9FA0C4CCF41}"/>
          </ac:spMkLst>
        </pc:spChg>
        <pc:graphicFrameChg chg="add mod modGraphic">
          <ac:chgData name="Shahar Shalom" userId="c1657878-da89-43af-9535-4a8d3e59b096" providerId="ADAL" clId="{B1541A9E-69A3-4C64-B18D-7A7F88D200FD}" dt="2023-06-06T12:33:11.461" v="731" actId="1076"/>
          <ac:graphicFrameMkLst>
            <pc:docMk/>
            <pc:sldMk cId="1000118881" sldId="256"/>
            <ac:graphicFrameMk id="25" creationId="{1C7C5583-4E92-42BA-CDC5-332F860C9B86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4:56:36.318" v="44" actId="20577"/>
          <ac:graphicFrameMkLst>
            <pc:docMk/>
            <pc:sldMk cId="1000118881" sldId="256"/>
            <ac:graphicFrameMk id="29" creationId="{632DFCB4-1B29-05AE-D500-EF466CED6387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5:26:59.257" v="312" actId="14100"/>
          <ac:graphicFrameMkLst>
            <pc:docMk/>
            <pc:sldMk cId="1000118881" sldId="256"/>
            <ac:graphicFrameMk id="36" creationId="{B7C1B329-22CD-BFC1-156D-6264B8ED551F}"/>
          </ac:graphicFrameMkLst>
        </pc:graphicFrameChg>
        <pc:graphicFrameChg chg="mod">
          <ac:chgData name="Shahar Shalom" userId="c1657878-da89-43af-9535-4a8d3e59b096" providerId="ADAL" clId="{B1541A9E-69A3-4C64-B18D-7A7F88D200FD}" dt="2023-06-05T15:25:18.183" v="280"/>
          <ac:graphicFrameMkLst>
            <pc:docMk/>
            <pc:sldMk cId="1000118881" sldId="256"/>
            <ac:graphicFrameMk id="37" creationId="{5F827F28-C2F2-38B5-29FB-77D425C2B5E8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7:05:17.030" v="493"/>
          <ac:graphicFrameMkLst>
            <pc:docMk/>
            <pc:sldMk cId="1000118881" sldId="256"/>
            <ac:graphicFrameMk id="38" creationId="{D427151E-66F0-FCB6-3D6D-D9E7DF69BFDA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7:45:02.964" v="701" actId="14734"/>
          <ac:graphicFrameMkLst>
            <pc:docMk/>
            <pc:sldMk cId="1000118881" sldId="256"/>
            <ac:graphicFrameMk id="41" creationId="{87C34A28-1550-8A00-8213-E8C2029623E4}"/>
          </ac:graphicFrameMkLst>
        </pc:graphicFrameChg>
        <pc:picChg chg="add del mod">
          <ac:chgData name="Shahar Shalom" userId="c1657878-da89-43af-9535-4a8d3e59b096" providerId="ADAL" clId="{B1541A9E-69A3-4C64-B18D-7A7F88D200FD}" dt="2023-06-05T17:06:20.102" v="497" actId="478"/>
          <ac:picMkLst>
            <pc:docMk/>
            <pc:sldMk cId="1000118881" sldId="256"/>
            <ac:picMk id="6" creationId="{AC78472E-BEB9-8F1F-9AD6-BBE9B3453551}"/>
          </ac:picMkLst>
        </pc:picChg>
        <pc:picChg chg="add del mod">
          <ac:chgData name="Shahar Shalom" userId="c1657878-da89-43af-9535-4a8d3e59b096" providerId="ADAL" clId="{B1541A9E-69A3-4C64-B18D-7A7F88D200FD}" dt="2023-06-05T17:07:03.310" v="501" actId="478"/>
          <ac:picMkLst>
            <pc:docMk/>
            <pc:sldMk cId="1000118881" sldId="256"/>
            <ac:picMk id="8" creationId="{4464F021-2135-5759-578A-0E47B3EA3163}"/>
          </ac:picMkLst>
        </pc:picChg>
        <pc:picChg chg="add del mod">
          <ac:chgData name="Shahar Shalom" userId="c1657878-da89-43af-9535-4a8d3e59b096" providerId="ADAL" clId="{B1541A9E-69A3-4C64-B18D-7A7F88D200FD}" dt="2023-06-05T17:08:25.589" v="509" actId="478"/>
          <ac:picMkLst>
            <pc:docMk/>
            <pc:sldMk cId="1000118881" sldId="256"/>
            <ac:picMk id="10" creationId="{F09E36AB-BD31-C8D6-A946-2EE58AE932C0}"/>
          </ac:picMkLst>
        </pc:picChg>
        <pc:picChg chg="add del mod">
          <ac:chgData name="Shahar Shalom" userId="c1657878-da89-43af-9535-4a8d3e59b096" providerId="ADAL" clId="{B1541A9E-69A3-4C64-B18D-7A7F88D200FD}" dt="2023-06-09T13:43:53.213" v="732" actId="478"/>
          <ac:picMkLst>
            <pc:docMk/>
            <pc:sldMk cId="1000118881" sldId="256"/>
            <ac:picMk id="12" creationId="{64B92B50-C75F-DFD6-5C24-3116D80DA9FB}"/>
          </ac:picMkLst>
        </pc:picChg>
        <pc:picChg chg="add del mod">
          <ac:chgData name="Shahar Shalom" userId="c1657878-da89-43af-9535-4a8d3e59b096" providerId="ADAL" clId="{B1541A9E-69A3-4C64-B18D-7A7F88D200FD}" dt="2023-06-09T13:43:54.005" v="734" actId="478"/>
          <ac:picMkLst>
            <pc:docMk/>
            <pc:sldMk cId="1000118881" sldId="256"/>
            <ac:picMk id="14" creationId="{76C44484-5FED-B635-14D0-FFCBD25AFD57}"/>
          </ac:picMkLst>
        </pc:picChg>
        <pc:picChg chg="add del mod">
          <ac:chgData name="Shahar Shalom" userId="c1657878-da89-43af-9535-4a8d3e59b096" providerId="ADAL" clId="{B1541A9E-69A3-4C64-B18D-7A7F88D200FD}" dt="2023-06-09T13:43:53.734" v="733" actId="478"/>
          <ac:picMkLst>
            <pc:docMk/>
            <pc:sldMk cId="1000118881" sldId="256"/>
            <ac:picMk id="19" creationId="{1D90C954-C4BF-FD27-0BD1-0C1E40F43CC9}"/>
          </ac:picMkLst>
        </pc:picChg>
        <pc:picChg chg="add del mod">
          <ac:chgData name="Shahar Shalom" userId="c1657878-da89-43af-9535-4a8d3e59b096" providerId="ADAL" clId="{B1541A9E-69A3-4C64-B18D-7A7F88D200FD}" dt="2023-06-09T13:43:54.311" v="735" actId="478"/>
          <ac:picMkLst>
            <pc:docMk/>
            <pc:sldMk cId="1000118881" sldId="256"/>
            <ac:picMk id="21" creationId="{59BA1690-E80A-9442-54D3-7167D9B60940}"/>
          </ac:picMkLst>
        </pc:picChg>
        <pc:picChg chg="add del">
          <ac:chgData name="Shahar Shalom" userId="c1657878-da89-43af-9535-4a8d3e59b096" providerId="ADAL" clId="{B1541A9E-69A3-4C64-B18D-7A7F88D200FD}" dt="2023-06-09T13:46:39.469" v="740" actId="478"/>
          <ac:picMkLst>
            <pc:docMk/>
            <pc:sldMk cId="1000118881" sldId="256"/>
            <ac:picMk id="23" creationId="{C876177E-FB66-B35A-4A0E-0090808E5628}"/>
          </ac:picMkLst>
        </pc:picChg>
        <pc:picChg chg="add del mod">
          <ac:chgData name="Shahar Shalom" userId="c1657878-da89-43af-9535-4a8d3e59b096" providerId="ADAL" clId="{B1541A9E-69A3-4C64-B18D-7A7F88D200FD}" dt="2023-06-05T17:39:22.722" v="678" actId="478"/>
          <ac:picMkLst>
            <pc:docMk/>
            <pc:sldMk cId="1000118881" sldId="256"/>
            <ac:picMk id="24" creationId="{E96B7032-E312-5917-2CCC-27E415AB6ED1}"/>
          </ac:picMkLst>
        </pc:picChg>
        <pc:picChg chg="del mod">
          <ac:chgData name="Shahar Shalom" userId="c1657878-da89-43af-9535-4a8d3e59b096" providerId="ADAL" clId="{B1541A9E-69A3-4C64-B18D-7A7F88D200FD}" dt="2023-06-05T15:20:15.086" v="275" actId="478"/>
          <ac:picMkLst>
            <pc:docMk/>
            <pc:sldMk cId="1000118881" sldId="256"/>
            <ac:picMk id="40" creationId="{04A076FA-E14E-633A-47E1-F2510D651FCB}"/>
          </ac:picMkLst>
        </pc:picChg>
        <pc:picChg chg="del mod">
          <ac:chgData name="Shahar Shalom" userId="c1657878-da89-43af-9535-4a8d3e59b096" providerId="ADAL" clId="{B1541A9E-69A3-4C64-B18D-7A7F88D200FD}" dt="2023-06-05T16:56:55.127" v="349" actId="478"/>
          <ac:picMkLst>
            <pc:docMk/>
            <pc:sldMk cId="1000118881" sldId="256"/>
            <ac:picMk id="47" creationId="{5C7CA0DF-F647-5FE3-6A45-BDD20C6F8E16}"/>
          </ac:picMkLst>
        </pc:picChg>
        <pc:picChg chg="del">
          <ac:chgData name="Shahar Shalom" userId="c1657878-da89-43af-9535-4a8d3e59b096" providerId="ADAL" clId="{B1541A9E-69A3-4C64-B18D-7A7F88D200FD}" dt="2023-06-05T17:32:25.495" v="650" actId="478"/>
          <ac:picMkLst>
            <pc:docMk/>
            <pc:sldMk cId="1000118881" sldId="256"/>
            <ac:picMk id="51" creationId="{08A11DC0-3B74-C9F3-C507-25A53267054D}"/>
          </ac:picMkLst>
        </pc:picChg>
        <pc:picChg chg="del">
          <ac:chgData name="Shahar Shalom" userId="c1657878-da89-43af-9535-4a8d3e59b096" providerId="ADAL" clId="{B1541A9E-69A3-4C64-B18D-7A7F88D200FD}" dt="2023-06-05T17:32:25.981" v="651" actId="478"/>
          <ac:picMkLst>
            <pc:docMk/>
            <pc:sldMk cId="1000118881" sldId="256"/>
            <ac:picMk id="53" creationId="{0091DE6F-946A-F80B-A01F-F5ECC94F5985}"/>
          </ac:picMkLst>
        </pc:picChg>
      </pc:sldChg>
      <pc:sldChg chg="addSp delSp modSp new del mod">
        <pc:chgData name="Shahar Shalom" userId="c1657878-da89-43af-9535-4a8d3e59b096" providerId="ADAL" clId="{B1541A9E-69A3-4C64-B18D-7A7F88D200FD}" dt="2023-06-05T17:40:09.299" v="685" actId="2696"/>
        <pc:sldMkLst>
          <pc:docMk/>
          <pc:sldMk cId="1335895925" sldId="257"/>
        </pc:sldMkLst>
        <pc:spChg chg="del">
          <ac:chgData name="Shahar Shalom" userId="c1657878-da89-43af-9535-4a8d3e59b096" providerId="ADAL" clId="{B1541A9E-69A3-4C64-B18D-7A7F88D200FD}" dt="2023-06-05T15:25:29.970" v="282" actId="478"/>
          <ac:spMkLst>
            <pc:docMk/>
            <pc:sldMk cId="1335895925" sldId="257"/>
            <ac:spMk id="2" creationId="{917C8C31-ABA1-44E7-A907-6BA71A143037}"/>
          </ac:spMkLst>
        </pc:spChg>
        <pc:spChg chg="del">
          <ac:chgData name="Shahar Shalom" userId="c1657878-da89-43af-9535-4a8d3e59b096" providerId="ADAL" clId="{B1541A9E-69A3-4C64-B18D-7A7F88D200FD}" dt="2023-06-05T15:25:29.970" v="282" actId="478"/>
          <ac:spMkLst>
            <pc:docMk/>
            <pc:sldMk cId="1335895925" sldId="257"/>
            <ac:spMk id="3" creationId="{2A33F44A-9ADA-059A-2788-E40270A867B6}"/>
          </ac:spMkLst>
        </pc:spChg>
        <pc:spChg chg="add del mod">
          <ac:chgData name="Shahar Shalom" userId="c1657878-da89-43af-9535-4a8d3e59b096" providerId="ADAL" clId="{B1541A9E-69A3-4C64-B18D-7A7F88D200FD}" dt="2023-06-05T17:10:21.828" v="561" actId="478"/>
          <ac:spMkLst>
            <pc:docMk/>
            <pc:sldMk cId="1335895925" sldId="257"/>
            <ac:spMk id="5" creationId="{55E7DAA3-EE6F-0CCB-FF0A-5C372B62F158}"/>
          </ac:spMkLst>
        </pc:spChg>
        <pc:graphicFrameChg chg="add del mod modGraphic">
          <ac:chgData name="Shahar Shalom" userId="c1657878-da89-43af-9535-4a8d3e59b096" providerId="ADAL" clId="{B1541A9E-69A3-4C64-B18D-7A7F88D200FD}" dt="2023-06-05T17:39:15.551" v="675" actId="21"/>
          <ac:graphicFrameMkLst>
            <pc:docMk/>
            <pc:sldMk cId="1335895925" sldId="257"/>
            <ac:graphicFrameMk id="6" creationId="{63C4570E-7631-A82C-DBDC-183056BC707A}"/>
          </ac:graphicFrameMkLst>
        </pc:graphicFrameChg>
      </pc:sldChg>
      <pc:sldChg chg="addSp delSp modSp add mod setBg">
        <pc:chgData name="Shahar Shalom" userId="c1657878-da89-43af-9535-4a8d3e59b096" providerId="ADAL" clId="{B1541A9E-69A3-4C64-B18D-7A7F88D200FD}" dt="2023-06-09T16:37:41.997" v="926" actId="1076"/>
        <pc:sldMkLst>
          <pc:docMk/>
          <pc:sldMk cId="3381761132" sldId="257"/>
        </pc:sldMkLst>
        <pc:spChg chg="add del">
          <ac:chgData name="Shahar Shalom" userId="c1657878-da89-43af-9535-4a8d3e59b096" providerId="ADAL" clId="{B1541A9E-69A3-4C64-B18D-7A7F88D200FD}" dt="2023-06-09T16:37:07.113" v="898" actId="22"/>
          <ac:spMkLst>
            <pc:docMk/>
            <pc:sldMk cId="3381761132" sldId="257"/>
            <ac:spMk id="9" creationId="{26FBB0A4-3E0B-7593-35BB-17AA23C6F697}"/>
          </ac:spMkLst>
        </pc:spChg>
        <pc:spChg chg="add mod">
          <ac:chgData name="Shahar Shalom" userId="c1657878-da89-43af-9535-4a8d3e59b096" providerId="ADAL" clId="{B1541A9E-69A3-4C64-B18D-7A7F88D200FD}" dt="2023-06-09T16:37:41.997" v="926" actId="1076"/>
          <ac:spMkLst>
            <pc:docMk/>
            <pc:sldMk cId="3381761132" sldId="257"/>
            <ac:spMk id="11" creationId="{5B2E3B24-2FD4-D155-947E-C24B67FC83A3}"/>
          </ac:spMkLst>
        </pc:spChg>
        <pc:graphicFrameChg chg="mod modGraphic">
          <ac:chgData name="Shahar Shalom" userId="c1657878-da89-43af-9535-4a8d3e59b096" providerId="ADAL" clId="{B1541A9E-69A3-4C64-B18D-7A7F88D200FD}" dt="2023-06-09T16:37:04.017" v="896"/>
          <ac:graphicFrameMkLst>
            <pc:docMk/>
            <pc:sldMk cId="3381761132" sldId="257"/>
            <ac:graphicFrameMk id="37" creationId="{5F827F28-C2F2-38B5-29FB-77D425C2B5E8}"/>
          </ac:graphicFrameMkLst>
        </pc:graphicFrameChg>
        <pc:picChg chg="add mod">
          <ac:chgData name="Shahar Shalom" userId="c1657878-da89-43af-9535-4a8d3e59b096" providerId="ADAL" clId="{B1541A9E-69A3-4C64-B18D-7A7F88D200FD}" dt="2023-06-09T16:33:58.572" v="884" actId="1076"/>
          <ac:picMkLst>
            <pc:docMk/>
            <pc:sldMk cId="3381761132" sldId="257"/>
            <ac:picMk id="2" creationId="{4D3DD8C6-A50E-FF6D-12A9-5619F05F9D6E}"/>
          </ac:picMkLst>
        </pc:picChg>
        <pc:picChg chg="add del mod">
          <ac:chgData name="Shahar Shalom" userId="c1657878-da89-43af-9535-4a8d3e59b096" providerId="ADAL" clId="{B1541A9E-69A3-4C64-B18D-7A7F88D200FD}" dt="2023-06-05T17:46:59.514" v="730" actId="478"/>
          <ac:picMkLst>
            <pc:docMk/>
            <pc:sldMk cId="3381761132" sldId="257"/>
            <ac:picMk id="2" creationId="{D33EBBF8-6274-F417-5FDD-E6131869083F}"/>
          </ac:picMkLst>
        </pc:picChg>
        <pc:picChg chg="add del mod">
          <ac:chgData name="Shahar Shalom" userId="c1657878-da89-43af-9535-4a8d3e59b096" providerId="ADAL" clId="{B1541A9E-69A3-4C64-B18D-7A7F88D200FD}" dt="2023-06-09T16:34:43.812" v="888" actId="478"/>
          <ac:picMkLst>
            <pc:docMk/>
            <pc:sldMk cId="3381761132" sldId="257"/>
            <ac:picMk id="5" creationId="{9CD9A4D5-0574-FDD9-58F1-B1B35BD78770}"/>
          </ac:picMkLst>
        </pc:picChg>
        <pc:picChg chg="add mod">
          <ac:chgData name="Shahar Shalom" userId="c1657878-da89-43af-9535-4a8d3e59b096" providerId="ADAL" clId="{B1541A9E-69A3-4C64-B18D-7A7F88D200FD}" dt="2023-06-09T16:36:36.180" v="895" actId="1076"/>
          <ac:picMkLst>
            <pc:docMk/>
            <pc:sldMk cId="3381761132" sldId="257"/>
            <ac:picMk id="7" creationId="{EA535E9B-0EA1-B989-CA58-7A33EB9BB995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2" creationId="{64B92B50-C75F-DFD6-5C24-3116D80DA9FB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4" creationId="{76C44484-5FED-B635-14D0-FFCBD25AFD57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9" creationId="{1D90C954-C4BF-FD27-0BD1-0C1E40F43CC9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21" creationId="{59BA1690-E80A-9442-54D3-7167D9B60940}"/>
          </ac:picMkLst>
        </pc:picChg>
        <pc:picChg chg="del">
          <ac:chgData name="Shahar Shalom" userId="c1657878-da89-43af-9535-4a8d3e59b096" providerId="ADAL" clId="{B1541A9E-69A3-4C64-B18D-7A7F88D200FD}" dt="2023-06-05T17:40:45.524" v="689" actId="478"/>
          <ac:picMkLst>
            <pc:docMk/>
            <pc:sldMk cId="3381761132" sldId="257"/>
            <ac:picMk id="23" creationId="{C876177E-FB66-B35A-4A0E-0090808E5628}"/>
          </ac:picMkLst>
        </pc:picChg>
      </pc:sldChg>
    </pc:docChg>
  </pc:docChgLst>
  <pc:docChgLst>
    <pc:chgData name="Shahar Shalom" userId="c1657878-da89-43af-9535-4a8d3e59b096" providerId="ADAL" clId="{97D10777-EDE1-4B59-B9E7-AD2396A8F3A8}"/>
    <pc:docChg chg="undo redo custSel modSld">
      <pc:chgData name="Shahar Shalom" userId="c1657878-da89-43af-9535-4a8d3e59b096" providerId="ADAL" clId="{97D10777-EDE1-4B59-B9E7-AD2396A8F3A8}" dt="2023-06-16T15:57:12.981" v="1688" actId="20577"/>
      <pc:docMkLst>
        <pc:docMk/>
      </pc:docMkLst>
      <pc:sldChg chg="addSp delSp modSp mod delCm">
        <pc:chgData name="Shahar Shalom" userId="c1657878-da89-43af-9535-4a8d3e59b096" providerId="ADAL" clId="{97D10777-EDE1-4B59-B9E7-AD2396A8F3A8}" dt="2023-06-16T15:57:12.981" v="1688" actId="20577"/>
        <pc:sldMkLst>
          <pc:docMk/>
          <pc:sldMk cId="3381761132" sldId="257"/>
        </pc:sldMkLst>
        <pc:spChg chg="mod">
          <ac:chgData name="Shahar Shalom" userId="c1657878-da89-43af-9535-4a8d3e59b096" providerId="ADAL" clId="{97D10777-EDE1-4B59-B9E7-AD2396A8F3A8}" dt="2023-06-15T14:37:43.141" v="50" actId="20577"/>
          <ac:spMkLst>
            <pc:docMk/>
            <pc:sldMk cId="3381761132" sldId="257"/>
            <ac:spMk id="16" creationId="{D98B7141-C41B-A5BE-701F-B9FA0C4CCF41}"/>
          </ac:spMkLst>
        </pc:spChg>
        <pc:spChg chg="add del mod">
          <ac:chgData name="Shahar Shalom" userId="c1657878-da89-43af-9535-4a8d3e59b096" providerId="ADAL" clId="{97D10777-EDE1-4B59-B9E7-AD2396A8F3A8}" dt="2023-06-16T14:40:35.218" v="586" actId="478"/>
          <ac:spMkLst>
            <pc:docMk/>
            <pc:sldMk cId="3381761132" sldId="257"/>
            <ac:spMk id="35" creationId="{A0852D60-7B02-FA58-4FCF-35C435623DBB}"/>
          </ac:spMkLst>
        </pc:spChg>
        <pc:graphicFrameChg chg="modGraphic">
          <ac:chgData name="Shahar Shalom" userId="c1657878-da89-43af-9535-4a8d3e59b096" providerId="ADAL" clId="{97D10777-EDE1-4B59-B9E7-AD2396A8F3A8}" dt="2023-06-16T14:18:16.094" v="417" actId="20577"/>
          <ac:graphicFrameMkLst>
            <pc:docMk/>
            <pc:sldMk cId="3381761132" sldId="257"/>
            <ac:graphicFrameMk id="8" creationId="{0BB11988-6E58-9E26-CC0C-0E03931B6A94}"/>
          </ac:graphicFrameMkLst>
        </pc:graphicFrameChg>
        <pc:graphicFrameChg chg="mod modGraphic">
          <ac:chgData name="Shahar Shalom" userId="c1657878-da89-43af-9535-4a8d3e59b096" providerId="ADAL" clId="{97D10777-EDE1-4B59-B9E7-AD2396A8F3A8}" dt="2023-06-16T15:48:39.343" v="1656"/>
          <ac:graphicFrameMkLst>
            <pc:docMk/>
            <pc:sldMk cId="3381761132" sldId="257"/>
            <ac:graphicFrameMk id="23" creationId="{F494A19B-6321-CA83-CE33-1DFEB5DF55EC}"/>
          </ac:graphicFrameMkLst>
        </pc:graphicFrameChg>
        <pc:graphicFrameChg chg="mod modGraphic">
          <ac:chgData name="Shahar Shalom" userId="c1657878-da89-43af-9535-4a8d3e59b096" providerId="ADAL" clId="{97D10777-EDE1-4B59-B9E7-AD2396A8F3A8}" dt="2023-06-16T15:06:53.655" v="790" actId="5793"/>
          <ac:graphicFrameMkLst>
            <pc:docMk/>
            <pc:sldMk cId="3381761132" sldId="257"/>
            <ac:graphicFrameMk id="29" creationId="{632DFCB4-1B29-05AE-D500-EF466CED6387}"/>
          </ac:graphicFrameMkLst>
        </pc:graphicFrameChg>
        <pc:graphicFrameChg chg="mod modGraphic">
          <ac:chgData name="Shahar Shalom" userId="c1657878-da89-43af-9535-4a8d3e59b096" providerId="ADAL" clId="{97D10777-EDE1-4B59-B9E7-AD2396A8F3A8}" dt="2023-06-16T14:23:05.169" v="477" actId="20577"/>
          <ac:graphicFrameMkLst>
            <pc:docMk/>
            <pc:sldMk cId="3381761132" sldId="257"/>
            <ac:graphicFrameMk id="36" creationId="{B7C1B329-22CD-BFC1-156D-6264B8ED551F}"/>
          </ac:graphicFrameMkLst>
        </pc:graphicFrameChg>
        <pc:graphicFrameChg chg="mod modGraphic">
          <ac:chgData name="Shahar Shalom" userId="c1657878-da89-43af-9535-4a8d3e59b096" providerId="ADAL" clId="{97D10777-EDE1-4B59-B9E7-AD2396A8F3A8}" dt="2023-06-16T15:47:10.673" v="1581" actId="14100"/>
          <ac:graphicFrameMkLst>
            <pc:docMk/>
            <pc:sldMk cId="3381761132" sldId="257"/>
            <ac:graphicFrameMk id="37" creationId="{5F827F28-C2F2-38B5-29FB-77D425C2B5E8}"/>
          </ac:graphicFrameMkLst>
        </pc:graphicFrameChg>
        <pc:graphicFrameChg chg="mod modGraphic">
          <ac:chgData name="Shahar Shalom" userId="c1657878-da89-43af-9535-4a8d3e59b096" providerId="ADAL" clId="{97D10777-EDE1-4B59-B9E7-AD2396A8F3A8}" dt="2023-06-16T14:20:47.106" v="461" actId="20577"/>
          <ac:graphicFrameMkLst>
            <pc:docMk/>
            <pc:sldMk cId="3381761132" sldId="257"/>
            <ac:graphicFrameMk id="38" creationId="{D427151E-66F0-FCB6-3D6D-D9E7DF69BFDA}"/>
          </ac:graphicFrameMkLst>
        </pc:graphicFrameChg>
        <pc:graphicFrameChg chg="mod modGraphic">
          <ac:chgData name="Shahar Shalom" userId="c1657878-da89-43af-9535-4a8d3e59b096" providerId="ADAL" clId="{97D10777-EDE1-4B59-B9E7-AD2396A8F3A8}" dt="2023-06-16T15:57:12.981" v="1688" actId="20577"/>
          <ac:graphicFrameMkLst>
            <pc:docMk/>
            <pc:sldMk cId="3381761132" sldId="257"/>
            <ac:graphicFrameMk id="41" creationId="{87C34A28-1550-8A00-8213-E8C2029623E4}"/>
          </ac:graphicFrameMkLst>
        </pc:graphicFrameChg>
        <pc:graphicFrameChg chg="mod modGraphic">
          <ac:chgData name="Shahar Shalom" userId="c1657878-da89-43af-9535-4a8d3e59b096" providerId="ADAL" clId="{97D10777-EDE1-4B59-B9E7-AD2396A8F3A8}" dt="2023-06-16T15:47:49.091" v="1643" actId="14100"/>
          <ac:graphicFrameMkLst>
            <pc:docMk/>
            <pc:sldMk cId="3381761132" sldId="257"/>
            <ac:graphicFrameMk id="42" creationId="{5F353C99-9559-5FFC-9840-C01B90960996}"/>
          </ac:graphicFrameMkLst>
        </pc:graphicFrameChg>
        <pc:picChg chg="add mod">
          <ac:chgData name="Shahar Shalom" userId="c1657878-da89-43af-9535-4a8d3e59b096" providerId="ADAL" clId="{97D10777-EDE1-4B59-B9E7-AD2396A8F3A8}" dt="2023-06-12T17:08:24.290" v="22" actId="1076"/>
          <ac:picMkLst>
            <pc:docMk/>
            <pc:sldMk cId="3381761132" sldId="257"/>
            <ac:picMk id="3" creationId="{7DAC06D9-AB4C-46AB-6EF8-5DD1078F3A28}"/>
          </ac:picMkLst>
        </pc:picChg>
        <pc:picChg chg="del mod">
          <ac:chgData name="Shahar Shalom" userId="c1657878-da89-43af-9535-4a8d3e59b096" providerId="ADAL" clId="{97D10777-EDE1-4B59-B9E7-AD2396A8F3A8}" dt="2023-06-16T14:28:47.566" v="540" actId="478"/>
          <ac:picMkLst>
            <pc:docMk/>
            <pc:sldMk cId="3381761132" sldId="257"/>
            <ac:picMk id="3" creationId="{BFAE307B-C6C1-9787-C053-B0FDDC473C8E}"/>
          </ac:picMkLst>
        </pc:picChg>
        <pc:picChg chg="add del">
          <ac:chgData name="Shahar Shalom" userId="c1657878-da89-43af-9535-4a8d3e59b096" providerId="ADAL" clId="{97D10777-EDE1-4B59-B9E7-AD2396A8F3A8}" dt="2023-06-16T14:27:16.318" v="515" actId="22"/>
          <ac:picMkLst>
            <pc:docMk/>
            <pc:sldMk cId="3381761132" sldId="257"/>
            <ac:picMk id="4" creationId="{16522861-D04D-6BBC-03E2-F7067994B250}"/>
          </ac:picMkLst>
        </pc:picChg>
        <pc:picChg chg="add mod modCrop">
          <ac:chgData name="Shahar Shalom" userId="c1657878-da89-43af-9535-4a8d3e59b096" providerId="ADAL" clId="{97D10777-EDE1-4B59-B9E7-AD2396A8F3A8}" dt="2023-06-12T17:08:41.395" v="25" actId="1076"/>
          <ac:picMkLst>
            <pc:docMk/>
            <pc:sldMk cId="3381761132" sldId="257"/>
            <ac:picMk id="4" creationId="{F6E72801-0D87-CFF1-70B7-91AE9A196B1C}"/>
          </ac:picMkLst>
        </pc:picChg>
        <pc:picChg chg="del">
          <ac:chgData name="Shahar Shalom" userId="c1657878-da89-43af-9535-4a8d3e59b096" providerId="ADAL" clId="{97D10777-EDE1-4B59-B9E7-AD2396A8F3A8}" dt="2023-06-16T15:41:28.767" v="1527" actId="478"/>
          <ac:picMkLst>
            <pc:docMk/>
            <pc:sldMk cId="3381761132" sldId="257"/>
            <ac:picMk id="5" creationId="{6205C5B1-8E54-1602-6EE4-B45FF97CCC94}"/>
          </ac:picMkLst>
        </pc:picChg>
        <pc:picChg chg="add del mod ord">
          <ac:chgData name="Shahar Shalom" userId="c1657878-da89-43af-9535-4a8d3e59b096" providerId="ADAL" clId="{97D10777-EDE1-4B59-B9E7-AD2396A8F3A8}" dt="2023-06-16T15:47:35.078" v="1608" actId="478"/>
          <ac:picMkLst>
            <pc:docMk/>
            <pc:sldMk cId="3381761132" sldId="257"/>
            <ac:picMk id="7" creationId="{2A649719-3D9B-6C7D-B596-52BAAE971AAC}"/>
          </ac:picMkLst>
        </pc:picChg>
        <pc:picChg chg="mod ord">
          <ac:chgData name="Shahar Shalom" userId="c1657878-da89-43af-9535-4a8d3e59b096" providerId="ADAL" clId="{97D10777-EDE1-4B59-B9E7-AD2396A8F3A8}" dt="2023-06-16T15:47:40.668" v="1642" actId="1038"/>
          <ac:picMkLst>
            <pc:docMk/>
            <pc:sldMk cId="3381761132" sldId="257"/>
            <ac:picMk id="11" creationId="{E2CB5C31-E78C-E7AF-55A5-C8B06A231ACF}"/>
          </ac:picMkLst>
        </pc:picChg>
        <pc:picChg chg="add del mod">
          <ac:chgData name="Shahar Shalom" userId="c1657878-da89-43af-9535-4a8d3e59b096" providerId="ADAL" clId="{97D10777-EDE1-4B59-B9E7-AD2396A8F3A8}" dt="2023-06-16T14:28:26.019" v="535" actId="478"/>
          <ac:picMkLst>
            <pc:docMk/>
            <pc:sldMk cId="3381761132" sldId="257"/>
            <ac:picMk id="12" creationId="{02D549A7-AD17-10C6-43E0-F0E217338F63}"/>
          </ac:picMkLst>
        </pc:picChg>
        <pc:picChg chg="add del mod">
          <ac:chgData name="Shahar Shalom" userId="c1657878-da89-43af-9535-4a8d3e59b096" providerId="ADAL" clId="{97D10777-EDE1-4B59-B9E7-AD2396A8F3A8}" dt="2023-06-16T14:31:26.996" v="567" actId="478"/>
          <ac:picMkLst>
            <pc:docMk/>
            <pc:sldMk cId="3381761132" sldId="257"/>
            <ac:picMk id="14" creationId="{6709F22A-45DA-4024-F8D0-1B279E604FE0}"/>
          </ac:picMkLst>
        </pc:picChg>
        <pc:picChg chg="add del mod">
          <ac:chgData name="Shahar Shalom" userId="c1657878-da89-43af-9535-4a8d3e59b096" providerId="ADAL" clId="{97D10777-EDE1-4B59-B9E7-AD2396A8F3A8}" dt="2023-06-16T14:33:57.400" v="572" actId="478"/>
          <ac:picMkLst>
            <pc:docMk/>
            <pc:sldMk cId="3381761132" sldId="257"/>
            <ac:picMk id="19" creationId="{F26084C1-9D35-E74E-B928-C04B269BD2A3}"/>
          </ac:picMkLst>
        </pc:picChg>
        <pc:picChg chg="add del mod">
          <ac:chgData name="Shahar Shalom" userId="c1657878-da89-43af-9535-4a8d3e59b096" providerId="ADAL" clId="{97D10777-EDE1-4B59-B9E7-AD2396A8F3A8}" dt="2023-06-16T14:34:08.173" v="574" actId="478"/>
          <ac:picMkLst>
            <pc:docMk/>
            <pc:sldMk cId="3381761132" sldId="257"/>
            <ac:picMk id="21" creationId="{8540BD4D-5663-D0B6-8820-6737D6CD5563}"/>
          </ac:picMkLst>
        </pc:picChg>
        <pc:picChg chg="del mod">
          <ac:chgData name="Shahar Shalom" userId="c1657878-da89-43af-9535-4a8d3e59b096" providerId="ADAL" clId="{97D10777-EDE1-4B59-B9E7-AD2396A8F3A8}" dt="2023-06-16T14:27:17.684" v="516" actId="478"/>
          <ac:picMkLst>
            <pc:docMk/>
            <pc:sldMk cId="3381761132" sldId="257"/>
            <ac:picMk id="24" creationId="{4B54C48F-689C-0542-B69B-98C26E4AF6E2}"/>
          </ac:picMkLst>
        </pc:picChg>
        <pc:picChg chg="add del mod">
          <ac:chgData name="Shahar Shalom" userId="c1657878-da89-43af-9535-4a8d3e59b096" providerId="ADAL" clId="{97D10777-EDE1-4B59-B9E7-AD2396A8F3A8}" dt="2023-06-16T14:35:02.662" v="576" actId="478"/>
          <ac:picMkLst>
            <pc:docMk/>
            <pc:sldMk cId="3381761132" sldId="257"/>
            <ac:picMk id="25" creationId="{9CC0E114-2161-CA08-36DA-FB7ACECD9A31}"/>
          </ac:picMkLst>
        </pc:picChg>
        <pc:picChg chg="add del mod">
          <ac:chgData name="Shahar Shalom" userId="c1657878-da89-43af-9535-4a8d3e59b096" providerId="ADAL" clId="{97D10777-EDE1-4B59-B9E7-AD2396A8F3A8}" dt="2023-06-16T14:35:58.721" v="578" actId="478"/>
          <ac:picMkLst>
            <pc:docMk/>
            <pc:sldMk cId="3381761132" sldId="257"/>
            <ac:picMk id="27" creationId="{B356ABF7-245A-079E-DC50-C1E5D53F2809}"/>
          </ac:picMkLst>
        </pc:picChg>
        <pc:picChg chg="add del mod">
          <ac:chgData name="Shahar Shalom" userId="c1657878-da89-43af-9535-4a8d3e59b096" providerId="ADAL" clId="{97D10777-EDE1-4B59-B9E7-AD2396A8F3A8}" dt="2023-06-16T14:36:26.799" v="580" actId="478"/>
          <ac:picMkLst>
            <pc:docMk/>
            <pc:sldMk cId="3381761132" sldId="257"/>
            <ac:picMk id="30" creationId="{E4BAC78B-C4B3-74B4-E2C2-B5A74591FCDD}"/>
          </ac:picMkLst>
        </pc:picChg>
        <pc:picChg chg="add del mod">
          <ac:chgData name="Shahar Shalom" userId="c1657878-da89-43af-9535-4a8d3e59b096" providerId="ADAL" clId="{97D10777-EDE1-4B59-B9E7-AD2396A8F3A8}" dt="2023-06-16T14:37:47.048" v="582" actId="478"/>
          <ac:picMkLst>
            <pc:docMk/>
            <pc:sldMk cId="3381761132" sldId="257"/>
            <ac:picMk id="32" creationId="{E94765FE-072D-3053-D002-2EA9279D33D1}"/>
          </ac:picMkLst>
        </pc:picChg>
        <pc:picChg chg="add del mod">
          <ac:chgData name="Shahar Shalom" userId="c1657878-da89-43af-9535-4a8d3e59b096" providerId="ADAL" clId="{97D10777-EDE1-4B59-B9E7-AD2396A8F3A8}" dt="2023-06-16T14:39:45.948" v="584" actId="478"/>
          <ac:picMkLst>
            <pc:docMk/>
            <pc:sldMk cId="3381761132" sldId="257"/>
            <ac:picMk id="34" creationId="{F1F005CE-89F5-77CB-4868-B1710DC71881}"/>
          </ac:picMkLst>
        </pc:picChg>
        <pc:picChg chg="add del mod">
          <ac:chgData name="Shahar Shalom" userId="c1657878-da89-43af-9535-4a8d3e59b096" providerId="ADAL" clId="{97D10777-EDE1-4B59-B9E7-AD2396A8F3A8}" dt="2023-06-16T14:40:41.909" v="588" actId="478"/>
          <ac:picMkLst>
            <pc:docMk/>
            <pc:sldMk cId="3381761132" sldId="257"/>
            <ac:picMk id="40" creationId="{9F06E3B4-9AF5-575B-ACE4-759292A87819}"/>
          </ac:picMkLst>
        </pc:picChg>
        <pc:picChg chg="add del mod">
          <ac:chgData name="Shahar Shalom" userId="c1657878-da89-43af-9535-4a8d3e59b096" providerId="ADAL" clId="{97D10777-EDE1-4B59-B9E7-AD2396A8F3A8}" dt="2023-06-16T14:48:08.833" v="590" actId="478"/>
          <ac:picMkLst>
            <pc:docMk/>
            <pc:sldMk cId="3381761132" sldId="257"/>
            <ac:picMk id="44" creationId="{4CDEF4C1-ABC3-BC05-C6DD-3A859E67C781}"/>
          </ac:picMkLst>
        </pc:picChg>
        <pc:picChg chg="add del mod">
          <ac:chgData name="Shahar Shalom" userId="c1657878-da89-43af-9535-4a8d3e59b096" providerId="ADAL" clId="{97D10777-EDE1-4B59-B9E7-AD2396A8F3A8}" dt="2023-06-16T14:49:03.056" v="592" actId="478"/>
          <ac:picMkLst>
            <pc:docMk/>
            <pc:sldMk cId="3381761132" sldId="257"/>
            <ac:picMk id="46" creationId="{A72AD8B6-388B-FA95-4F81-4AE67173F082}"/>
          </ac:picMkLst>
        </pc:picChg>
        <pc:picChg chg="add del mod">
          <ac:chgData name="Shahar Shalom" userId="c1657878-da89-43af-9535-4a8d3e59b096" providerId="ADAL" clId="{97D10777-EDE1-4B59-B9E7-AD2396A8F3A8}" dt="2023-06-16T14:50:22.741" v="596" actId="478"/>
          <ac:picMkLst>
            <pc:docMk/>
            <pc:sldMk cId="3381761132" sldId="257"/>
            <ac:picMk id="48" creationId="{C1767815-8143-7231-BAC6-D76FC250DC9D}"/>
          </ac:picMkLst>
        </pc:picChg>
        <pc:picChg chg="add del mod ord">
          <ac:chgData name="Shahar Shalom" userId="c1657878-da89-43af-9535-4a8d3e59b096" providerId="ADAL" clId="{97D10777-EDE1-4B59-B9E7-AD2396A8F3A8}" dt="2023-06-16T15:47:27.256" v="1606" actId="478"/>
          <ac:picMkLst>
            <pc:docMk/>
            <pc:sldMk cId="3381761132" sldId="257"/>
            <ac:picMk id="50" creationId="{018AFBAE-24A0-8C8B-68CD-685C4090031C}"/>
          </ac:picMkLst>
        </pc:picChg>
        <pc:picChg chg="add mod ord">
          <ac:chgData name="Shahar Shalom" userId="c1657878-da89-43af-9535-4a8d3e59b096" providerId="ADAL" clId="{97D10777-EDE1-4B59-B9E7-AD2396A8F3A8}" dt="2023-06-16T15:47:31.279" v="1607" actId="167"/>
          <ac:picMkLst>
            <pc:docMk/>
            <pc:sldMk cId="3381761132" sldId="257"/>
            <ac:picMk id="51" creationId="{A67F5DDF-65CD-B437-6F44-AD1EB6EEE76C}"/>
          </ac:picMkLst>
        </pc:picChg>
        <pc:picChg chg="add mod">
          <ac:chgData name="Shahar Shalom" userId="c1657878-da89-43af-9535-4a8d3e59b096" providerId="ADAL" clId="{97D10777-EDE1-4B59-B9E7-AD2396A8F3A8}" dt="2023-06-16T15:47:23.410" v="1605" actId="1035"/>
          <ac:picMkLst>
            <pc:docMk/>
            <pc:sldMk cId="3381761132" sldId="257"/>
            <ac:picMk id="52" creationId="{27CA2590-BE3F-A42D-B56B-83E3028F5F0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FC00A23-1BFE-4A7E-A521-7B2182A093B7}" type="datetimeFigureOut">
              <a:rPr lang="he-IL" smtClean="0"/>
              <a:t>כ"ח/סיון/תשפ"ג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1143000"/>
            <a:ext cx="263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ED6595CE-32AA-40D7-8820-AAE63640D6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3747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1pPr>
    <a:lvl2pPr marL="1537884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2pPr>
    <a:lvl3pPr marL="3075767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3pPr>
    <a:lvl4pPr marL="4613651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4pPr>
    <a:lvl5pPr marL="6151535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5pPr>
    <a:lvl6pPr marL="7689418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6pPr>
    <a:lvl7pPr marL="9227302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7pPr>
    <a:lvl8pPr marL="10765185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8pPr>
    <a:lvl9pPr marL="12303069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67" y="5655982"/>
            <a:ext cx="25091629" cy="12031956"/>
          </a:xfrm>
        </p:spPr>
        <p:txBody>
          <a:bodyPr anchor="b"/>
          <a:lstStyle>
            <a:lvl1pPr algn="ctr">
              <a:defRPr sz="19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9946" y="18151937"/>
            <a:ext cx="22139672" cy="8343967"/>
          </a:xfrm>
        </p:spPr>
        <p:txBody>
          <a:bodyPr/>
          <a:lstStyle>
            <a:lvl1pPr marL="0" indent="0" algn="ctr">
              <a:buNone/>
              <a:defRPr sz="7748"/>
            </a:lvl1pPr>
            <a:lvl2pPr marL="1475979" indent="0" algn="ctr">
              <a:buNone/>
              <a:defRPr sz="6457"/>
            </a:lvl2pPr>
            <a:lvl3pPr marL="2951958" indent="0" algn="ctr">
              <a:buNone/>
              <a:defRPr sz="5811"/>
            </a:lvl3pPr>
            <a:lvl4pPr marL="4427936" indent="0" algn="ctr">
              <a:buNone/>
              <a:defRPr sz="5165"/>
            </a:lvl4pPr>
            <a:lvl5pPr marL="5903915" indent="0" algn="ctr">
              <a:buNone/>
              <a:defRPr sz="5165"/>
            </a:lvl5pPr>
            <a:lvl6pPr marL="7379894" indent="0" algn="ctr">
              <a:buNone/>
              <a:defRPr sz="5165"/>
            </a:lvl6pPr>
            <a:lvl7pPr marL="8855873" indent="0" algn="ctr">
              <a:buNone/>
              <a:defRPr sz="5165"/>
            </a:lvl7pPr>
            <a:lvl8pPr marL="10331851" indent="0" algn="ctr">
              <a:buNone/>
              <a:defRPr sz="5165"/>
            </a:lvl8pPr>
            <a:lvl9pPr marL="11807830" indent="0" algn="ctr">
              <a:buNone/>
              <a:defRPr sz="51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כ"ח/סיון/תשפ"ג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895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כ"ח/סיון/תשפ"ג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21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124939" y="1839993"/>
            <a:ext cx="6365156" cy="292878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29471" y="1839993"/>
            <a:ext cx="18726473" cy="292878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כ"ח/סיון/תשפ"ג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18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כ"ח/סיון/תשפ"ג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50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097" y="8615979"/>
            <a:ext cx="25460623" cy="14375945"/>
          </a:xfrm>
        </p:spPr>
        <p:txBody>
          <a:bodyPr anchor="b"/>
          <a:lstStyle>
            <a:lvl1pPr>
              <a:defRPr sz="19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097" y="23127926"/>
            <a:ext cx="25460623" cy="7559970"/>
          </a:xfrm>
        </p:spPr>
        <p:txBody>
          <a:bodyPr/>
          <a:lstStyle>
            <a:lvl1pPr marL="0" indent="0">
              <a:buNone/>
              <a:defRPr sz="7748">
                <a:solidFill>
                  <a:schemeClr val="tx1"/>
                </a:solidFill>
              </a:defRPr>
            </a:lvl1pPr>
            <a:lvl2pPr marL="1475979" indent="0">
              <a:buNone/>
              <a:defRPr sz="6457">
                <a:solidFill>
                  <a:schemeClr val="tx1">
                    <a:tint val="75000"/>
                  </a:schemeClr>
                </a:solidFill>
              </a:defRPr>
            </a:lvl2pPr>
            <a:lvl3pPr marL="2951958" indent="0">
              <a:buNone/>
              <a:defRPr sz="5811">
                <a:solidFill>
                  <a:schemeClr val="tx1">
                    <a:tint val="75000"/>
                  </a:schemeClr>
                </a:solidFill>
              </a:defRPr>
            </a:lvl3pPr>
            <a:lvl4pPr marL="4427936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4pPr>
            <a:lvl5pPr marL="5903915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5pPr>
            <a:lvl6pPr marL="7379894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6pPr>
            <a:lvl7pPr marL="8855873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7pPr>
            <a:lvl8pPr marL="10331851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8pPr>
            <a:lvl9pPr marL="11807830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כ"ח/סיון/תשפ"ג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72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29470" y="9199967"/>
            <a:ext cx="12545814" cy="21927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4279" y="9199967"/>
            <a:ext cx="12545814" cy="21927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כ"ח/סיון/תשפ"ג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348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1840001"/>
            <a:ext cx="25460623" cy="66799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3318" y="8471972"/>
            <a:ext cx="12488157" cy="4151982"/>
          </a:xfrm>
        </p:spPr>
        <p:txBody>
          <a:bodyPr anchor="b"/>
          <a:lstStyle>
            <a:lvl1pPr marL="0" indent="0">
              <a:buNone/>
              <a:defRPr sz="7748" b="1"/>
            </a:lvl1pPr>
            <a:lvl2pPr marL="1475979" indent="0">
              <a:buNone/>
              <a:defRPr sz="6457" b="1"/>
            </a:lvl2pPr>
            <a:lvl3pPr marL="2951958" indent="0">
              <a:buNone/>
              <a:defRPr sz="5811" b="1"/>
            </a:lvl3pPr>
            <a:lvl4pPr marL="4427936" indent="0">
              <a:buNone/>
              <a:defRPr sz="5165" b="1"/>
            </a:lvl4pPr>
            <a:lvl5pPr marL="5903915" indent="0">
              <a:buNone/>
              <a:defRPr sz="5165" b="1"/>
            </a:lvl5pPr>
            <a:lvl6pPr marL="7379894" indent="0">
              <a:buNone/>
              <a:defRPr sz="5165" b="1"/>
            </a:lvl6pPr>
            <a:lvl7pPr marL="8855873" indent="0">
              <a:buNone/>
              <a:defRPr sz="5165" b="1"/>
            </a:lvl7pPr>
            <a:lvl8pPr marL="10331851" indent="0">
              <a:buNone/>
              <a:defRPr sz="5165" b="1"/>
            </a:lvl8pPr>
            <a:lvl9pPr marL="11807830" indent="0">
              <a:buNone/>
              <a:defRPr sz="5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3318" y="12623955"/>
            <a:ext cx="12488157" cy="18567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44280" y="8471972"/>
            <a:ext cx="12549659" cy="4151982"/>
          </a:xfrm>
        </p:spPr>
        <p:txBody>
          <a:bodyPr anchor="b"/>
          <a:lstStyle>
            <a:lvl1pPr marL="0" indent="0">
              <a:buNone/>
              <a:defRPr sz="7748" b="1"/>
            </a:lvl1pPr>
            <a:lvl2pPr marL="1475979" indent="0">
              <a:buNone/>
              <a:defRPr sz="6457" b="1"/>
            </a:lvl2pPr>
            <a:lvl3pPr marL="2951958" indent="0">
              <a:buNone/>
              <a:defRPr sz="5811" b="1"/>
            </a:lvl3pPr>
            <a:lvl4pPr marL="4427936" indent="0">
              <a:buNone/>
              <a:defRPr sz="5165" b="1"/>
            </a:lvl4pPr>
            <a:lvl5pPr marL="5903915" indent="0">
              <a:buNone/>
              <a:defRPr sz="5165" b="1"/>
            </a:lvl5pPr>
            <a:lvl6pPr marL="7379894" indent="0">
              <a:buNone/>
              <a:defRPr sz="5165" b="1"/>
            </a:lvl6pPr>
            <a:lvl7pPr marL="8855873" indent="0">
              <a:buNone/>
              <a:defRPr sz="5165" b="1"/>
            </a:lvl7pPr>
            <a:lvl8pPr marL="10331851" indent="0">
              <a:buNone/>
              <a:defRPr sz="5165" b="1"/>
            </a:lvl8pPr>
            <a:lvl9pPr marL="11807830" indent="0">
              <a:buNone/>
              <a:defRPr sz="5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44280" y="12623955"/>
            <a:ext cx="12549659" cy="18567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כ"ח/סיון/תשפ"ג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23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כ"ח/סיון/תשפ"ג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434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כ"ח/סיון/תשפ"ג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392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2303992"/>
            <a:ext cx="9520827" cy="8063971"/>
          </a:xfrm>
        </p:spPr>
        <p:txBody>
          <a:bodyPr anchor="b"/>
          <a:lstStyle>
            <a:lvl1pPr>
              <a:defRPr sz="10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9659" y="4975990"/>
            <a:ext cx="14944279" cy="24559911"/>
          </a:xfrm>
        </p:spPr>
        <p:txBody>
          <a:bodyPr/>
          <a:lstStyle>
            <a:lvl1pPr>
              <a:defRPr sz="10331"/>
            </a:lvl1pPr>
            <a:lvl2pPr>
              <a:defRPr sz="9039"/>
            </a:lvl2pPr>
            <a:lvl3pPr>
              <a:defRPr sz="7748"/>
            </a:lvl3pPr>
            <a:lvl4pPr>
              <a:defRPr sz="6457"/>
            </a:lvl4pPr>
            <a:lvl5pPr>
              <a:defRPr sz="6457"/>
            </a:lvl5pPr>
            <a:lvl6pPr>
              <a:defRPr sz="6457"/>
            </a:lvl6pPr>
            <a:lvl7pPr>
              <a:defRPr sz="6457"/>
            </a:lvl7pPr>
            <a:lvl8pPr>
              <a:defRPr sz="6457"/>
            </a:lvl8pPr>
            <a:lvl9pPr>
              <a:defRPr sz="64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315" y="10367963"/>
            <a:ext cx="9520827" cy="19207933"/>
          </a:xfrm>
        </p:spPr>
        <p:txBody>
          <a:bodyPr/>
          <a:lstStyle>
            <a:lvl1pPr marL="0" indent="0">
              <a:buNone/>
              <a:defRPr sz="5165"/>
            </a:lvl1pPr>
            <a:lvl2pPr marL="1475979" indent="0">
              <a:buNone/>
              <a:defRPr sz="4520"/>
            </a:lvl2pPr>
            <a:lvl3pPr marL="2951958" indent="0">
              <a:buNone/>
              <a:defRPr sz="3874"/>
            </a:lvl3pPr>
            <a:lvl4pPr marL="4427936" indent="0">
              <a:buNone/>
              <a:defRPr sz="3228"/>
            </a:lvl4pPr>
            <a:lvl5pPr marL="5903915" indent="0">
              <a:buNone/>
              <a:defRPr sz="3228"/>
            </a:lvl5pPr>
            <a:lvl6pPr marL="7379894" indent="0">
              <a:buNone/>
              <a:defRPr sz="3228"/>
            </a:lvl6pPr>
            <a:lvl7pPr marL="8855873" indent="0">
              <a:buNone/>
              <a:defRPr sz="3228"/>
            </a:lvl7pPr>
            <a:lvl8pPr marL="10331851" indent="0">
              <a:buNone/>
              <a:defRPr sz="3228"/>
            </a:lvl8pPr>
            <a:lvl9pPr marL="11807830" indent="0">
              <a:buNone/>
              <a:defRPr sz="32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כ"ח/סיון/תשפ"ג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037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2303992"/>
            <a:ext cx="9520827" cy="8063971"/>
          </a:xfrm>
        </p:spPr>
        <p:txBody>
          <a:bodyPr anchor="b"/>
          <a:lstStyle>
            <a:lvl1pPr>
              <a:defRPr sz="10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549659" y="4975990"/>
            <a:ext cx="14944279" cy="24559911"/>
          </a:xfrm>
        </p:spPr>
        <p:txBody>
          <a:bodyPr anchor="t"/>
          <a:lstStyle>
            <a:lvl1pPr marL="0" indent="0">
              <a:buNone/>
              <a:defRPr sz="10331"/>
            </a:lvl1pPr>
            <a:lvl2pPr marL="1475979" indent="0">
              <a:buNone/>
              <a:defRPr sz="9039"/>
            </a:lvl2pPr>
            <a:lvl3pPr marL="2951958" indent="0">
              <a:buNone/>
              <a:defRPr sz="7748"/>
            </a:lvl3pPr>
            <a:lvl4pPr marL="4427936" indent="0">
              <a:buNone/>
              <a:defRPr sz="6457"/>
            </a:lvl4pPr>
            <a:lvl5pPr marL="5903915" indent="0">
              <a:buNone/>
              <a:defRPr sz="6457"/>
            </a:lvl5pPr>
            <a:lvl6pPr marL="7379894" indent="0">
              <a:buNone/>
              <a:defRPr sz="6457"/>
            </a:lvl6pPr>
            <a:lvl7pPr marL="8855873" indent="0">
              <a:buNone/>
              <a:defRPr sz="6457"/>
            </a:lvl7pPr>
            <a:lvl8pPr marL="10331851" indent="0">
              <a:buNone/>
              <a:defRPr sz="6457"/>
            </a:lvl8pPr>
            <a:lvl9pPr marL="11807830" indent="0">
              <a:buNone/>
              <a:defRPr sz="645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315" y="10367963"/>
            <a:ext cx="9520827" cy="19207933"/>
          </a:xfrm>
        </p:spPr>
        <p:txBody>
          <a:bodyPr/>
          <a:lstStyle>
            <a:lvl1pPr marL="0" indent="0">
              <a:buNone/>
              <a:defRPr sz="5165"/>
            </a:lvl1pPr>
            <a:lvl2pPr marL="1475979" indent="0">
              <a:buNone/>
              <a:defRPr sz="4520"/>
            </a:lvl2pPr>
            <a:lvl3pPr marL="2951958" indent="0">
              <a:buNone/>
              <a:defRPr sz="3874"/>
            </a:lvl3pPr>
            <a:lvl4pPr marL="4427936" indent="0">
              <a:buNone/>
              <a:defRPr sz="3228"/>
            </a:lvl4pPr>
            <a:lvl5pPr marL="5903915" indent="0">
              <a:buNone/>
              <a:defRPr sz="3228"/>
            </a:lvl5pPr>
            <a:lvl6pPr marL="7379894" indent="0">
              <a:buNone/>
              <a:defRPr sz="3228"/>
            </a:lvl6pPr>
            <a:lvl7pPr marL="8855873" indent="0">
              <a:buNone/>
              <a:defRPr sz="3228"/>
            </a:lvl7pPr>
            <a:lvl8pPr marL="10331851" indent="0">
              <a:buNone/>
              <a:defRPr sz="3228"/>
            </a:lvl8pPr>
            <a:lvl9pPr marL="11807830" indent="0">
              <a:buNone/>
              <a:defRPr sz="32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כ"ח/סיון/תשפ"ג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02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9470" y="1840001"/>
            <a:ext cx="25460623" cy="6679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9470" y="9199967"/>
            <a:ext cx="25460623" cy="2192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29470" y="32031892"/>
            <a:ext cx="6641902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B0C55-391A-4BA7-BF59-0A370099757C}" type="datetimeFigureOut">
              <a:rPr lang="he-IL" smtClean="0"/>
              <a:t>כ"ח/סיון/תשפ"ג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78355" y="32031892"/>
            <a:ext cx="9962853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848191" y="32031892"/>
            <a:ext cx="6641902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014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51958" rtl="1" eaLnBrk="1" latinLnBrk="0" hangingPunct="1">
        <a:lnSpc>
          <a:spcPct val="90000"/>
        </a:lnSpc>
        <a:spcBef>
          <a:spcPct val="0"/>
        </a:spcBef>
        <a:buNone/>
        <a:defRPr sz="142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7989" indent="-737989" algn="r" defTabSz="2951958" rtl="1" eaLnBrk="1" latinLnBrk="0" hangingPunct="1">
        <a:lnSpc>
          <a:spcPct val="90000"/>
        </a:lnSpc>
        <a:spcBef>
          <a:spcPts val="3228"/>
        </a:spcBef>
        <a:buFont typeface="Arial" panose="020B0604020202020204" pitchFamily="34" charset="0"/>
        <a:buChar char="•"/>
        <a:defRPr sz="9039" kern="1200">
          <a:solidFill>
            <a:schemeClr val="tx1"/>
          </a:solidFill>
          <a:latin typeface="+mn-lt"/>
          <a:ea typeface="+mn-ea"/>
          <a:cs typeface="+mn-cs"/>
        </a:defRPr>
      </a:lvl1pPr>
      <a:lvl2pPr marL="2213968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7748" kern="1200">
          <a:solidFill>
            <a:schemeClr val="tx1"/>
          </a:solidFill>
          <a:latin typeface="+mn-lt"/>
          <a:ea typeface="+mn-ea"/>
          <a:cs typeface="+mn-cs"/>
        </a:defRPr>
      </a:lvl2pPr>
      <a:lvl3pPr marL="3689947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6457" kern="1200">
          <a:solidFill>
            <a:schemeClr val="tx1"/>
          </a:solidFill>
          <a:latin typeface="+mn-lt"/>
          <a:ea typeface="+mn-ea"/>
          <a:cs typeface="+mn-cs"/>
        </a:defRPr>
      </a:lvl3pPr>
      <a:lvl4pPr marL="5165926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4pPr>
      <a:lvl5pPr marL="6641904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5pPr>
      <a:lvl6pPr marL="8117883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6pPr>
      <a:lvl7pPr marL="9593862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7pPr>
      <a:lvl8pPr marL="11069841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8pPr>
      <a:lvl9pPr marL="12545819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1pPr>
      <a:lvl2pPr marL="1475979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2pPr>
      <a:lvl3pPr marL="2951958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3pPr>
      <a:lvl4pPr marL="4427936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4pPr>
      <a:lvl5pPr marL="5903915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5pPr>
      <a:lvl6pPr marL="7379894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6pPr>
      <a:lvl7pPr marL="8855873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7pPr>
      <a:lvl8pPr marL="10331851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8pPr>
      <a:lvl9pPr marL="11807830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A67F5DDF-65CD-B437-6F44-AD1EB6EEE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0566" y="20321605"/>
            <a:ext cx="15131536" cy="9078922"/>
          </a:xfrm>
          <a:prstGeom prst="rect">
            <a:avLst/>
          </a:prstGeom>
        </p:spPr>
      </p:pic>
      <p:pic>
        <p:nvPicPr>
          <p:cNvPr id="15" name="Picture 14" descr="A picture containing text, lighthouse, screenshot, design&#10;&#10;Description automatically generated">
            <a:extLst>
              <a:ext uri="{FF2B5EF4-FFF2-40B4-BE49-F238E27FC236}">
                <a16:creationId xmlns:a16="http://schemas.microsoft.com/office/drawing/2014/main" id="{F548D39D-7CE9-BDAA-44D3-ABF53A3C1C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28" y="228483"/>
            <a:ext cx="2704641" cy="4339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8B7141-C41B-A5BE-701F-B9FA0C4CCF41}"/>
              </a:ext>
            </a:extLst>
          </p:cNvPr>
          <p:cNvSpPr txBox="1"/>
          <p:nvPr/>
        </p:nvSpPr>
        <p:spPr>
          <a:xfrm>
            <a:off x="2362200" y="235974"/>
            <a:ext cx="26810111" cy="43396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The Golden opportunity</a:t>
            </a:r>
            <a:br>
              <a:rPr lang="en-US" sz="7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</a:br>
            <a:r>
              <a:rPr lang="en-US" sz="7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Examining the effect of hygiene theory on atopic diseases in newborns</a:t>
            </a:r>
          </a:p>
          <a:p>
            <a:pPr algn="ctr"/>
            <a:b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Shahar Shalom, Eden Anavim, Merav Pervil | Faculty Instructor: Prof. Micha Mandel</a:t>
            </a:r>
          </a:p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Counselee: Prof. Idit Lachover-Roth, Allergy &amp; Clinical Immunology Unit, Meir Medical Center, Israel</a:t>
            </a:r>
            <a:endParaRPr lang="he-IL" sz="4400" dirty="0">
              <a:solidFill>
                <a:schemeClr val="accent1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E341BC-0408-73A7-ABEE-9364FC3EFFC0}"/>
              </a:ext>
            </a:extLst>
          </p:cNvPr>
          <p:cNvCxnSpPr/>
          <p:nvPr/>
        </p:nvCxnSpPr>
        <p:spPr>
          <a:xfrm flipV="1">
            <a:off x="497914" y="4630517"/>
            <a:ext cx="28674396" cy="7491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632DFCB4-1B29-05AE-D500-EF466CED6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60287"/>
              </p:ext>
            </p:extLst>
          </p:nvPr>
        </p:nvGraphicFramePr>
        <p:xfrm>
          <a:off x="64869" y="4863702"/>
          <a:ext cx="13708875" cy="5149215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3708875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18521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3200" dirty="0">
                          <a:latin typeface="+mj-lt"/>
                        </a:rPr>
                        <a:t>Background and previous studies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4252882">
                <a:tc>
                  <a:txBody>
                    <a:bodyPr/>
                    <a:lstStyle/>
                    <a:p>
                      <a:pPr marL="0" marR="0" lvl="0" indent="0" algn="l" defTabSz="295195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2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Background: 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Atopy is a type of allergy. Two main causes are genetics and hygiene- lack of exposure to antigens in childhood. The pandemic created a special situation for investigation the last.</a:t>
                      </a:r>
                    </a:p>
                    <a:p>
                      <a:pPr marL="0" marR="0" lvl="0" indent="0" algn="l" defTabSz="295195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2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Previous studies: </a:t>
                      </a:r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According to Israeli Ministry of Health, </a:t>
                      </a:r>
                      <a:r>
                        <a:rPr lang="en-US" sz="3200" dirty="0">
                          <a:latin typeface="+mj-lt"/>
                        </a:rPr>
                        <a:t>COVID19 caused decrease in respiratory infections following the restrictions. It may explain research findings of low incidence of respiratory infections in babies born early in the pandemic.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6" name="Table 29">
            <a:extLst>
              <a:ext uri="{FF2B5EF4-FFF2-40B4-BE49-F238E27FC236}">
                <a16:creationId xmlns:a16="http://schemas.microsoft.com/office/drawing/2014/main" id="{B7C1B329-22CD-BFC1-156D-6264B8ED5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121256"/>
              </p:ext>
            </p:extLst>
          </p:nvPr>
        </p:nvGraphicFramePr>
        <p:xfrm>
          <a:off x="64869" y="10012914"/>
          <a:ext cx="13682740" cy="2680891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368274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4520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3200" dirty="0">
                          <a:latin typeface="+mj-lt"/>
                        </a:rPr>
                        <a:t>Research Objective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935691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Examine the impact of a highly hygienic environment during, before and after COVID19 on Atopic diseases among babies.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7" name="Table 29">
            <a:extLst>
              <a:ext uri="{FF2B5EF4-FFF2-40B4-BE49-F238E27FC236}">
                <a16:creationId xmlns:a16="http://schemas.microsoft.com/office/drawing/2014/main" id="{5F827F28-C2F2-38B5-29FB-77D425C2B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82411"/>
              </p:ext>
            </p:extLst>
          </p:nvPr>
        </p:nvGraphicFramePr>
        <p:xfrm>
          <a:off x="13881928" y="4863702"/>
          <a:ext cx="15516000" cy="24830033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55160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48708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Results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24081325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Results of the Second-year - Logistic standard regression Vs. Logistic GAM: 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Probability of a typical baby getting an Atopic disease (2</a:t>
                      </a:r>
                      <a:r>
                        <a:rPr lang="en-US" sz="3200" kern="1200" baseline="300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nd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 Y) depending on birth date:  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8" name="Table 29">
            <a:extLst>
              <a:ext uri="{FF2B5EF4-FFF2-40B4-BE49-F238E27FC236}">
                <a16:creationId xmlns:a16="http://schemas.microsoft.com/office/drawing/2014/main" id="{D427151E-66F0-FCB6-3D6D-D9E7DF69B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57467"/>
              </p:ext>
            </p:extLst>
          </p:nvPr>
        </p:nvGraphicFramePr>
        <p:xfrm>
          <a:off x="64869" y="12718864"/>
          <a:ext cx="13680000" cy="12341423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36800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45200"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latin typeface="+mj-lt"/>
                        </a:rPr>
                        <a:t>Data and its collection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1594028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Data was collected starting from November 2018.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Experiment participants: Hebrew-speaking across all sectors, near the date of birth for babies who were born at week 36 or later with a normal birth weight and without any birth defects.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At predetermined intervals, parents were sent questionnaires.</a:t>
                      </a:r>
                      <a:endParaRPr lang="en-US" sz="3200" strike="sngStrike" kern="1200" dirty="0">
                        <a:solidFill>
                          <a:schemeClr val="dk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Characteristics of the babies, their families and environment were collected. </a:t>
                      </a:r>
                    </a:p>
                    <a:p>
                      <a:pPr marL="457200" marR="0" lvl="0" indent="-457200" algn="l" defTabSz="295195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Development of atopic diseases among babies was examined.</a:t>
                      </a:r>
                    </a:p>
                    <a:p>
                      <a:pPr marL="457200" marR="0" lvl="0" indent="-457200" algn="l" defTabSz="295195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Atopic disease = food allergies, atopic dermatitis or hyperreactive airway. </a:t>
                      </a:r>
                    </a:p>
                    <a:p>
                      <a:pPr marL="457200" marR="0" lvl="0" indent="-457200" algn="l" defTabSz="295195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The babies were divided into 4 groups according to birth date and main landmarks during the pandemic</a:t>
                      </a:r>
                      <a:endParaRPr lang="he-IL" sz="3200" b="0" kern="1200" dirty="0">
                        <a:solidFill>
                          <a:schemeClr val="dk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1" name="Table 29">
                <a:extLst>
                  <a:ext uri="{FF2B5EF4-FFF2-40B4-BE49-F238E27FC236}">
                    <a16:creationId xmlns:a16="http://schemas.microsoft.com/office/drawing/2014/main" id="{87C34A28-1550-8A00-8213-E8C2029623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6362276"/>
                  </p:ext>
                </p:extLst>
              </p:nvPr>
            </p:nvGraphicFramePr>
            <p:xfrm>
              <a:off x="0" y="25050291"/>
              <a:ext cx="13773744" cy="9436588"/>
            </p:xfrm>
            <a:graphic>
              <a:graphicData uri="http://schemas.openxmlformats.org/drawingml/2006/table">
                <a:tbl>
                  <a:tblPr rtl="1" firstRow="1" bandRow="1">
                    <a:tableStyleId>{F5AB1C69-6EDB-4FF4-983F-18BD219EF322}</a:tableStyleId>
                  </a:tblPr>
                  <a:tblGrid>
                    <a:gridCol w="13773744">
                      <a:extLst>
                        <a:ext uri="{9D8B030D-6E8A-4147-A177-3AD203B41FA5}">
                          <a16:colId xmlns:a16="http://schemas.microsoft.com/office/drawing/2014/main" val="3747045786"/>
                        </a:ext>
                      </a:extLst>
                    </a:gridCol>
                  </a:tblGrid>
                  <a:tr h="745200">
                    <a:tc>
                      <a:txBody>
                        <a:bodyPr/>
                        <a:lstStyle/>
                        <a:p>
                          <a:pPr marL="0" indent="0" algn="ctr" rtl="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3200" dirty="0">
                              <a:latin typeface="+mj-lt"/>
                            </a:rPr>
                            <a:t>Statistical Models</a:t>
                          </a:r>
                          <a:endParaRPr lang="en-US" sz="320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5053329"/>
                      </a:ext>
                    </a:extLst>
                  </a:tr>
                  <a:tr h="8689193">
                    <a:tc>
                      <a:txBody>
                        <a:bodyPr/>
                        <a:lstStyle/>
                        <a:p>
                          <a:pPr marL="0" indent="0" algn="l" rtl="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3200" b="1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Basis model </a:t>
                          </a:r>
                          <a:r>
                            <a:rPr lang="en-US" sz="3200" b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: </a:t>
                          </a:r>
                        </a:p>
                        <a:p>
                          <a:pPr marL="0" marR="0" lvl="0" indent="0" algn="l" defTabSz="2951958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𝐵𝑎𝑠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𝑛𝑑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𝑦𝑒𝑎𝑟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𝑠𝑒𝑠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6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𝑠𝑒</m:t>
                                  </m:r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9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10</m:t>
                                      </m:r>
                                    </m:sub>
                                  </m:s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𝑓𝑒𝑚𝑎𝑙𝑒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𝑠𝑖𝑏𝑖𝑙𝑖𝑛𝑔</m:t>
                                  </m:r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𝑠𝑖𝑏𝑖𝑙𝑖𝑛𝑔𝑠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6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𝑑𝑒𝑙𝑖𝑣</m:t>
                                  </m:r>
                                  <m:r>
                                    <a:rPr lang="en-US" sz="2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𝑒𝑟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.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𝑛𝑎𝑡𝑢𝑟𝑎𝑙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7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𝑝𝑟𝑒𝑔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.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𝑠𝑝𝑜𝑛𝑡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8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𝑓𝑒𝑒𝑑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.</m:t>
                                  </m:r>
                                  <m:r>
                                    <a:rPr lang="en-US" sz="2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𝑐𝑜𝑚𝑏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9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𝑓𝑒𝑒𝑑</m:t>
                                  </m:r>
                                  <m:r>
                                    <a:rPr lang="en-US" sz="2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𝑖𝑛𝑔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.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𝐶𝑀𝐹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𝑒𝑎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𝑙𝑡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.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𝑓𝑎𝑡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𝑒𝑟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𝑒𝑎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𝑙𝑡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.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𝑚𝑜𝑡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𝑒𝑟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𝑚𝑜𝑡</m:t>
                              </m:r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𝐷𝑂𝐵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.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𝑒𝑑</m:t>
                                  </m:r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𝑝𝑜𝑠𝑡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.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𝑔𝑟𝑎𝑑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.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𝑒𝑑</m:t>
                                  </m:r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𝑎𝑐𝑎𝑑𝑒</m:t>
                                      </m:r>
                                      <m:r>
                                        <a:rPr lang="en-US" sz="2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𝑚</m:t>
                                      </m:r>
                                      <m:r>
                                        <a:rPr lang="en-US" sz="2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𝑖𝑐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𝑣𝑎𝑐</m:t>
                                  </m:r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𝑠𝑡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16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𝑛𝑢𝑟𝑠</m:t>
                                      </m:r>
                                    </m:e>
                                    <m:sub>
                                      <m:r>
                                        <a:rPr lang="en-US" sz="2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𝑝𝑟𝑖𝑣𝑎𝑡𝑒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17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𝑛𝑢𝑟</m:t>
                                  </m:r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𝑑𝑎𝑦𝑐𝑎𝑟𝑒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18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𝑎𝑡𝑜𝑝𝑖</m:t>
                                  </m:r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𝑠𝑡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19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𝑎𝑛𝑡𝑖</m:t>
                                  </m:r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𝑠𝑡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lvl="0" indent="0" algn="l" defTabSz="2951958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3200" b="1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  <a:p>
                          <a:pPr marL="457200" indent="-457200" algn="l" rtl="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3200" b="1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Standard logistic regression Model :</a:t>
                          </a:r>
                          <a:r>
                            <a:rPr lang="en-US" sz="3200" b="1" kern="1200" baseline="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𝐵𝑎𝑠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lang="en-US" sz="2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𝑛𝑑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𝑦𝑒𝑎𝑟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20</m:t>
                                      </m:r>
                                    </m:sub>
                                  </m:s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𝐷𝑂</m:t>
                                  </m:r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𝐷𝑂</m:t>
                                  </m:r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𝐷𝑂</m:t>
                                  </m:r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en-US" sz="280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  <a:p>
                          <a:pPr marL="457200" indent="-457200" algn="l" rtl="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3200" b="1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Logistic regression using Generalized Additive Model:</a:t>
                          </a:r>
                          <a:r>
                            <a:rPr lang="en-US" sz="3200" b="1" kern="1200" baseline="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𝐵𝑎𝑠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𝑠𝑒𝑐𝑜𝑛𝑑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𝑦𝑒𝑎𝑟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/>
                                    </m:rPr>
                                    <a:rPr lang="en-US" sz="2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= 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𝑑𝑎𝑦</m:t>
                                      </m:r>
                                      <m:r>
                                        <a:rPr lang="en-US" sz="2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a:rPr lang="en-US" sz="2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𝑜𝑓</m:t>
                                      </m:r>
                                      <m:r>
                                        <a:rPr lang="en-US" sz="2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a:rPr lang="en-US" sz="2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𝑏𝑖𝑟𝑡</m:t>
                                      </m:r>
                                      <m:r>
                                        <a:rPr lang="en-US" sz="2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en-US" sz="2800" b="1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96317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1" name="Table 29">
                <a:extLst>
                  <a:ext uri="{FF2B5EF4-FFF2-40B4-BE49-F238E27FC236}">
                    <a16:creationId xmlns:a16="http://schemas.microsoft.com/office/drawing/2014/main" id="{87C34A28-1550-8A00-8213-E8C2029623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6362276"/>
                  </p:ext>
                </p:extLst>
              </p:nvPr>
            </p:nvGraphicFramePr>
            <p:xfrm>
              <a:off x="0" y="25050291"/>
              <a:ext cx="13773744" cy="9436588"/>
            </p:xfrm>
            <a:graphic>
              <a:graphicData uri="http://schemas.openxmlformats.org/drawingml/2006/table">
                <a:tbl>
                  <a:tblPr rtl="1" firstRow="1" bandRow="1">
                    <a:tableStyleId>{F5AB1C69-6EDB-4FF4-983F-18BD219EF322}</a:tableStyleId>
                  </a:tblPr>
                  <a:tblGrid>
                    <a:gridCol w="13773744">
                      <a:extLst>
                        <a:ext uri="{9D8B030D-6E8A-4147-A177-3AD203B41FA5}">
                          <a16:colId xmlns:a16="http://schemas.microsoft.com/office/drawing/2014/main" val="3747045786"/>
                        </a:ext>
                      </a:extLst>
                    </a:gridCol>
                  </a:tblGrid>
                  <a:tr h="747395">
                    <a:tc>
                      <a:txBody>
                        <a:bodyPr/>
                        <a:lstStyle/>
                        <a:p>
                          <a:pPr marL="0" indent="0" algn="ctr" rtl="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3200" dirty="0">
                              <a:latin typeface="+mj-lt"/>
                            </a:rPr>
                            <a:t>Statistical Models</a:t>
                          </a:r>
                          <a:endParaRPr lang="en-US" sz="320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5053329"/>
                      </a:ext>
                    </a:extLst>
                  </a:tr>
                  <a:tr h="8689193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7" t="-8836" r="-265" b="-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963176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2" name="Table 29">
            <a:extLst>
              <a:ext uri="{FF2B5EF4-FFF2-40B4-BE49-F238E27FC236}">
                <a16:creationId xmlns:a16="http://schemas.microsoft.com/office/drawing/2014/main" id="{5F353C99-9559-5FFC-9840-C01B90960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840438"/>
              </p:ext>
            </p:extLst>
          </p:nvPr>
        </p:nvGraphicFramePr>
        <p:xfrm>
          <a:off x="13881928" y="29693735"/>
          <a:ext cx="15516000" cy="4793144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55160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50644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Conclusions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4042500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In the Logistic model, birth date variables are significant. The smoothed estimator in Logistic GAM</a:t>
                      </a:r>
                      <a:r>
                        <a:rPr lang="he-IL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is significant as well.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For babies born during the Covid19 period, the risk of getting an atopic disease in the second year of life was increased.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B11988-6E58-9E26-CC0C-0E03931B6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366390"/>
              </p:ext>
            </p:extLst>
          </p:nvPr>
        </p:nvGraphicFramePr>
        <p:xfrm>
          <a:off x="1628386" y="21187765"/>
          <a:ext cx="10451554" cy="3684716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{5FD0F851-EC5A-4D38-B0AD-8093EC10F338}</a:tableStyleId>
              </a:tblPr>
              <a:tblGrid>
                <a:gridCol w="1278343">
                  <a:extLst>
                    <a:ext uri="{9D8B030D-6E8A-4147-A177-3AD203B41FA5}">
                      <a16:colId xmlns:a16="http://schemas.microsoft.com/office/drawing/2014/main" val="2284067477"/>
                    </a:ext>
                  </a:extLst>
                </a:gridCol>
                <a:gridCol w="4144638">
                  <a:extLst>
                    <a:ext uri="{9D8B030D-6E8A-4147-A177-3AD203B41FA5}">
                      <a16:colId xmlns:a16="http://schemas.microsoft.com/office/drawing/2014/main" val="1898157239"/>
                    </a:ext>
                  </a:extLst>
                </a:gridCol>
                <a:gridCol w="2327275">
                  <a:extLst>
                    <a:ext uri="{9D8B030D-6E8A-4147-A177-3AD203B41FA5}">
                      <a16:colId xmlns:a16="http://schemas.microsoft.com/office/drawing/2014/main" val="1774469807"/>
                    </a:ext>
                  </a:extLst>
                </a:gridCol>
                <a:gridCol w="2701298">
                  <a:extLst>
                    <a:ext uri="{9D8B030D-6E8A-4147-A177-3AD203B41FA5}">
                      <a16:colId xmlns:a16="http://schemas.microsoft.com/office/drawing/2014/main" val="4220693821"/>
                    </a:ext>
                  </a:extLst>
                </a:gridCol>
              </a:tblGrid>
              <a:tr h="7130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Group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1Y Sickness percent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2Y Sickness percent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69267135"/>
                  </a:ext>
                </a:extLst>
              </a:tr>
              <a:tr h="63842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Up to March19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52</a:t>
                      </a:r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0.36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29060433"/>
                  </a:ext>
                </a:extLst>
              </a:tr>
              <a:tr h="7130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March19 to March20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0.50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0.43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1551646"/>
                  </a:ext>
                </a:extLst>
              </a:tr>
              <a:tr h="7130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March20 to Feb21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0.55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0.49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16477913"/>
                  </a:ext>
                </a:extLst>
              </a:tr>
              <a:tr h="63842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From Feb21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</a:t>
                      </a:r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0.51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58275664"/>
                  </a:ext>
                </a:extLst>
              </a:tr>
            </a:tbl>
          </a:graphicData>
        </a:graphic>
      </p:graphicFrame>
      <p:sp>
        <p:nvSpPr>
          <p:cNvPr id="10" name="AutoShape 4">
            <a:extLst>
              <a:ext uri="{FF2B5EF4-FFF2-40B4-BE49-F238E27FC236}">
                <a16:creationId xmlns:a16="http://schemas.microsoft.com/office/drawing/2014/main" id="{978712EB-DDC1-FAB1-F39A-A0141EED0C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606588" y="17127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F494A19B-6321-CA83-CE33-1DFEB5DF55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6585032"/>
                  </p:ext>
                </p:extLst>
              </p:nvPr>
            </p:nvGraphicFramePr>
            <p:xfrm>
              <a:off x="14150566" y="6500009"/>
              <a:ext cx="14740113" cy="12566198"/>
            </p:xfrm>
            <a:graphic>
              <a:graphicData uri="http://schemas.openxmlformats.org/drawingml/2006/table">
                <a:tbl>
                  <a:tblPr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tblPr>
                  <a:tblGrid>
                    <a:gridCol w="5167984">
                      <a:extLst>
                        <a:ext uri="{9D8B030D-6E8A-4147-A177-3AD203B41FA5}">
                          <a16:colId xmlns:a16="http://schemas.microsoft.com/office/drawing/2014/main" val="539268737"/>
                        </a:ext>
                      </a:extLst>
                    </a:gridCol>
                    <a:gridCol w="2757237">
                      <a:extLst>
                        <a:ext uri="{9D8B030D-6E8A-4147-A177-3AD203B41FA5}">
                          <a16:colId xmlns:a16="http://schemas.microsoft.com/office/drawing/2014/main" val="1959260413"/>
                        </a:ext>
                      </a:extLst>
                    </a:gridCol>
                    <a:gridCol w="990774">
                      <a:extLst>
                        <a:ext uri="{9D8B030D-6E8A-4147-A177-3AD203B41FA5}">
                          <a16:colId xmlns:a16="http://schemas.microsoft.com/office/drawing/2014/main" val="1266172435"/>
                        </a:ext>
                      </a:extLst>
                    </a:gridCol>
                    <a:gridCol w="860557">
                      <a:extLst>
                        <a:ext uri="{9D8B030D-6E8A-4147-A177-3AD203B41FA5}">
                          <a16:colId xmlns:a16="http://schemas.microsoft.com/office/drawing/2014/main" val="2357445991"/>
                        </a:ext>
                      </a:extLst>
                    </a:gridCol>
                    <a:gridCol w="960579">
                      <a:extLst>
                        <a:ext uri="{9D8B030D-6E8A-4147-A177-3AD203B41FA5}">
                          <a16:colId xmlns:a16="http://schemas.microsoft.com/office/drawing/2014/main" val="3528887882"/>
                        </a:ext>
                      </a:extLst>
                    </a:gridCol>
                    <a:gridCol w="961734">
                      <a:extLst>
                        <a:ext uri="{9D8B030D-6E8A-4147-A177-3AD203B41FA5}">
                          <a16:colId xmlns:a16="http://schemas.microsoft.com/office/drawing/2014/main" val="3981029488"/>
                        </a:ext>
                      </a:extLst>
                    </a:gridCol>
                    <a:gridCol w="1193463">
                      <a:extLst>
                        <a:ext uri="{9D8B030D-6E8A-4147-A177-3AD203B41FA5}">
                          <a16:colId xmlns:a16="http://schemas.microsoft.com/office/drawing/2014/main" val="3595818456"/>
                        </a:ext>
                      </a:extLst>
                    </a:gridCol>
                    <a:gridCol w="739302">
                      <a:extLst>
                        <a:ext uri="{9D8B030D-6E8A-4147-A177-3AD203B41FA5}">
                          <a16:colId xmlns:a16="http://schemas.microsoft.com/office/drawing/2014/main" val="1691224229"/>
                        </a:ext>
                      </a:extLst>
                    </a:gridCol>
                    <a:gridCol w="1108483">
                      <a:extLst>
                        <a:ext uri="{9D8B030D-6E8A-4147-A177-3AD203B41FA5}">
                          <a16:colId xmlns:a16="http://schemas.microsoft.com/office/drawing/2014/main" val="19783621"/>
                        </a:ext>
                      </a:extLst>
                    </a:gridCol>
                  </a:tblGrid>
                  <a:tr h="434561">
                    <a:tc rowSpan="2"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Variable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4B08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Mdl sign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4B084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Logistic standard model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4B08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Logistic GAM</a:t>
                          </a:r>
                          <a:endParaRPr lang="en-US" sz="2800" b="1" i="0" u="none" strike="sng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4B08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2534042"/>
                      </a:ext>
                    </a:extLst>
                  </a:tr>
                  <a:tr h="971343"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Est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Std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Pval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Odds </a:t>
                          </a:r>
                          <a:b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</a:b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Ratio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Est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Std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Pval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8189716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Intercept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0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-1.71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-1.03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041838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SES Groups 6-8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6</m:t>
                                    </m:r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0.32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0.05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0.32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0.05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4070432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SES Groups 9-10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951958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9</m:t>
                                    </m:r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0.62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0.62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974469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Gender – Female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𝑓𝑒𝑚𝑎𝑙𝑒</m:t>
                                </m:r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-0.17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-0.17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6196623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Number of siblings 1-2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𝑠𝑖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𝑏𝑙𝑖𝑛𝑔𝑠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1</m:t>
                                    </m:r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-0.11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-0.12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0.35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5782532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Number of siblings 3+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𝑠𝑖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𝑏𝑙𝑖𝑛𝑔𝑠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3</m:t>
                                    </m:r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-0.44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0.04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-0.46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537785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Delivery mode – Natural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𝑑𝑒𝑙𝑖𝑣𝑒𝑟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.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𝑛𝑎𝑡𝑢𝑟𝑎𝑙</m:t>
                                </m:r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0.49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0.14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0.45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1704384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Pregnancy type – Spontaneous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𝑝𝑟𝑒𝑔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.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𝑠𝑝𝑜𝑛</m:t>
                                </m:r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0.09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0.63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4459347"/>
                      </a:ext>
                    </a:extLst>
                  </a:tr>
                  <a:tr h="4345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Feeding - Breastfeeding+ CMF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𝑓𝑒𝑒𝑑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.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𝑐𝑜𝑚𝑏</m:t>
                                </m:r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0.70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0.03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0.80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6221287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Feeding type - CMF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𝑓𝑒𝑒𝑑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.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𝐶𝑀𝐹</m:t>
                                </m:r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-0.02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0.89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-0.03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0.84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4491616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Father with atopic disease 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h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𝑒𝑎𝑙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𝑡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h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𝑦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.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𝑓𝑎𝑡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h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𝑒𝑟</m:t>
                                </m:r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0.09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044871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Mother with atopic disease 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h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𝑒𝑎𝑙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𝑡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h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𝑦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.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𝑚𝑜𝑡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h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𝑒𝑟</m:t>
                                </m:r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0.14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0.14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0.14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0.14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0851154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Mother year of birth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𝑚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.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𝐷𝑂𝐵</m:t>
                                </m:r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-0.02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-0.03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4919066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Mother education - Post graduate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𝑚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.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𝑒𝑑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𝑝𝑜𝑠𝑡</m:t>
                                    </m:r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𝑔𝑟𝑎𝑑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0.99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0.01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0.95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407102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Mother education – Academic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𝑚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.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𝑒𝑑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𝑎𝑐𝑎𝑑𝑒𝑚𝑖𝑐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2606542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Vaccine 1st year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𝑣𝑎𝑐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1</m:t>
                                    </m:r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0.51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86552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Nursing 1st year - Private nanny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𝑛𝑢𝑟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𝑝𝑟𝑖𝑣𝑎𝑡𝑒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-0.38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-0.37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7953053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Nursing 1st year - Day care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𝑛𝑢𝑟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𝑑𝑎𝑦𝑐𝑎𝑟𝑒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-0.08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-0.09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0.47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539926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Atopic disease 1st year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𝑎𝑡𝑜𝑝𝑖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1</m:t>
                                    </m:r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0.84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0.85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7656946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Antibiotic treatment 1st year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𝑎𝑛𝑡𝑖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1</m:t>
                                    </m:r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0.76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0.75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1817783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Birth date - March19 to March20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𝐷𝑂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0.69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2.00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6318791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Birth date - March20 to Feb21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𝐷𝑂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0.71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2.03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2949042"/>
                      </a:ext>
                    </a:extLst>
                  </a:tr>
                  <a:tr h="48724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Birth date - From Feb21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951958" rtl="1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𝐷𝑂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0.66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1.93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496155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F494A19B-6321-CA83-CE33-1DFEB5DF55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6585032"/>
                  </p:ext>
                </p:extLst>
              </p:nvPr>
            </p:nvGraphicFramePr>
            <p:xfrm>
              <a:off x="14150566" y="6500009"/>
              <a:ext cx="14740113" cy="12566198"/>
            </p:xfrm>
            <a:graphic>
              <a:graphicData uri="http://schemas.openxmlformats.org/drawingml/2006/table">
                <a:tbl>
                  <a:tblPr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tblPr>
                  <a:tblGrid>
                    <a:gridCol w="5167984">
                      <a:extLst>
                        <a:ext uri="{9D8B030D-6E8A-4147-A177-3AD203B41FA5}">
                          <a16:colId xmlns:a16="http://schemas.microsoft.com/office/drawing/2014/main" val="539268737"/>
                        </a:ext>
                      </a:extLst>
                    </a:gridCol>
                    <a:gridCol w="2757237">
                      <a:extLst>
                        <a:ext uri="{9D8B030D-6E8A-4147-A177-3AD203B41FA5}">
                          <a16:colId xmlns:a16="http://schemas.microsoft.com/office/drawing/2014/main" val="1959260413"/>
                        </a:ext>
                      </a:extLst>
                    </a:gridCol>
                    <a:gridCol w="990774">
                      <a:extLst>
                        <a:ext uri="{9D8B030D-6E8A-4147-A177-3AD203B41FA5}">
                          <a16:colId xmlns:a16="http://schemas.microsoft.com/office/drawing/2014/main" val="1266172435"/>
                        </a:ext>
                      </a:extLst>
                    </a:gridCol>
                    <a:gridCol w="860557">
                      <a:extLst>
                        <a:ext uri="{9D8B030D-6E8A-4147-A177-3AD203B41FA5}">
                          <a16:colId xmlns:a16="http://schemas.microsoft.com/office/drawing/2014/main" val="2357445991"/>
                        </a:ext>
                      </a:extLst>
                    </a:gridCol>
                    <a:gridCol w="960579">
                      <a:extLst>
                        <a:ext uri="{9D8B030D-6E8A-4147-A177-3AD203B41FA5}">
                          <a16:colId xmlns:a16="http://schemas.microsoft.com/office/drawing/2014/main" val="3528887882"/>
                        </a:ext>
                      </a:extLst>
                    </a:gridCol>
                    <a:gridCol w="961734">
                      <a:extLst>
                        <a:ext uri="{9D8B030D-6E8A-4147-A177-3AD203B41FA5}">
                          <a16:colId xmlns:a16="http://schemas.microsoft.com/office/drawing/2014/main" val="3981029488"/>
                        </a:ext>
                      </a:extLst>
                    </a:gridCol>
                    <a:gridCol w="1193463">
                      <a:extLst>
                        <a:ext uri="{9D8B030D-6E8A-4147-A177-3AD203B41FA5}">
                          <a16:colId xmlns:a16="http://schemas.microsoft.com/office/drawing/2014/main" val="3595818456"/>
                        </a:ext>
                      </a:extLst>
                    </a:gridCol>
                    <a:gridCol w="739302">
                      <a:extLst>
                        <a:ext uri="{9D8B030D-6E8A-4147-A177-3AD203B41FA5}">
                          <a16:colId xmlns:a16="http://schemas.microsoft.com/office/drawing/2014/main" val="1691224229"/>
                        </a:ext>
                      </a:extLst>
                    </a:gridCol>
                    <a:gridCol w="1108483">
                      <a:extLst>
                        <a:ext uri="{9D8B030D-6E8A-4147-A177-3AD203B41FA5}">
                          <a16:colId xmlns:a16="http://schemas.microsoft.com/office/drawing/2014/main" val="19783621"/>
                        </a:ext>
                      </a:extLst>
                    </a:gridCol>
                  </a:tblGrid>
                  <a:tr h="434561">
                    <a:tc rowSpan="2"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Variable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4B08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Mdl sign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4B084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Logistic standard model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4B08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Logistic GAM</a:t>
                          </a:r>
                          <a:endParaRPr lang="en-US" sz="2800" b="1" i="0" u="none" strike="sng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4B08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2534042"/>
                      </a:ext>
                    </a:extLst>
                  </a:tr>
                  <a:tr h="971343"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Est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Std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Pval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Odds </a:t>
                          </a:r>
                          <a:b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</a:b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Ratio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Est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Std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Pval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8189716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Intercept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310000" r="-249890" b="-22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0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-1.71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-1.03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041838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SES Groups 6-8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410000" r="-249890" b="-21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0.32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0.05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0.32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0.05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4070432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SES Groups 9-10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510000" r="-249890" b="-20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0.62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0.62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974469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Gender – Female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610000" r="-249890" b="-19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-0.17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-0.17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6196623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Number of siblings 1-2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710000" r="-249890" b="-18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-0.11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-0.12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0.35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5782532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Number of siblings 3+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810000" r="-249890" b="-17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-0.44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0.04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-0.46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537785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Delivery mode – Natural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910000" r="-249890" b="-16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0.49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0.14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0.45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1704384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Pregnancy type – Spontaneous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010000" r="-249890" b="-15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0.09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0.63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4459347"/>
                      </a:ext>
                    </a:extLst>
                  </a:tr>
                  <a:tr h="4345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Feeding - Breastfeeding+ CMF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250704" r="-249890" b="-1626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0.70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0.03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0.80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6221287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Feeding type - CMF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198750" r="-249890" b="-13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-0.02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0.89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-0.03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0.84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4491616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Father with atopic disease 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298750" r="-249890" b="-12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0.09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044871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Mother with atopic disease 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398750" r="-249890" b="-11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0.14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0.14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0.14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0.14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0851154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Mother year of birth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498750" r="-249890" b="-10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-0.02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-0.03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4919066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Mother education - Post graduate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598750" r="-249890" b="-9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0.99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0.01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0.95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407102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Mother education – Academic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698750" r="-249890" b="-8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2606542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Vaccine 1st year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798750" r="-249890" b="-7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0.51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86552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Nursing 1st year - Private nanny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898750" r="-249890" b="-6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-0.38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-0.37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7953053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Nursing 1st year - Day care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998750" r="-249890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-0.08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-0.09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0.47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539926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Atopic disease 1st year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2098750" r="-249890" b="-4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0.84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0.85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7656946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Antibiotic treatment 1st year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2198750" r="-249890" b="-3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0.76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0.75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1817783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Birth date - March19 to March20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2298750" r="-249890" b="-2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0.69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2.00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6318791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Birth date - March20 to Feb21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2398750" r="-249890" b="-1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0.71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2.03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2949042"/>
                      </a:ext>
                    </a:extLst>
                  </a:tr>
                  <a:tr h="48724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Birth date - From Feb21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88300" t="-2498750" r="-249890" b="-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0.66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1.93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496155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E2CB5C31-E78C-E7AF-55A5-C8B06A231AC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21" t="48190" r="1924" b="31044"/>
          <a:stretch/>
        </p:blipFill>
        <p:spPr>
          <a:xfrm>
            <a:off x="26056663" y="25754616"/>
            <a:ext cx="2811637" cy="2216667"/>
          </a:xfrm>
          <a:prstGeom prst="rect">
            <a:avLst/>
          </a:prstGeom>
          <a:effectLst/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7CA2590-BE3F-A42D-B56B-83E3028F5F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91698" y="26335057"/>
            <a:ext cx="3156780" cy="1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6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1294</TotalTime>
  <Words>818</Words>
  <Application>Microsoft Office PowerPoint</Application>
  <PresentationFormat>Custom</PresentationFormat>
  <Paragraphs>292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Merav Pervil</dc:creator>
  <cp:lastModifiedBy>Merav Pervil</cp:lastModifiedBy>
  <cp:revision>30</cp:revision>
  <dcterms:created xsi:type="dcterms:W3CDTF">2023-06-04T15:30:14Z</dcterms:created>
  <dcterms:modified xsi:type="dcterms:W3CDTF">2023-06-17T09:28:35Z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943423-0614-406f-8d5e-6a42b298e941_Enabled">
    <vt:lpwstr>true</vt:lpwstr>
  </property>
  <property fmtid="{D5CDD505-2E9C-101B-9397-08002B2CF9AE}" pid="3" name="MSIP_Label_45943423-0614-406f-8d5e-6a42b298e941_SetDate">
    <vt:lpwstr>2023-06-05T14:42:38Z</vt:lpwstr>
  </property>
  <property fmtid="{D5CDD505-2E9C-101B-9397-08002B2CF9AE}" pid="4" name="MSIP_Label_45943423-0614-406f-8d5e-6a42b298e941_Method">
    <vt:lpwstr>Standard</vt:lpwstr>
  </property>
  <property fmtid="{D5CDD505-2E9C-101B-9397-08002B2CF9AE}" pid="5" name="MSIP_Label_45943423-0614-406f-8d5e-6a42b298e941_Name">
    <vt:lpwstr>Internal</vt:lpwstr>
  </property>
  <property fmtid="{D5CDD505-2E9C-101B-9397-08002B2CF9AE}" pid="6" name="MSIP_Label_45943423-0614-406f-8d5e-6a42b298e941_SiteId">
    <vt:lpwstr>02f22272-3538-4a5f-ae4e-64cd13d9890e</vt:lpwstr>
  </property>
  <property fmtid="{D5CDD505-2E9C-101B-9397-08002B2CF9AE}" pid="7" name="MSIP_Label_45943423-0614-406f-8d5e-6a42b298e941_ActionId">
    <vt:lpwstr>94608933-ff3a-49f7-90e0-683fa5bdf4b4</vt:lpwstr>
  </property>
  <property fmtid="{D5CDD505-2E9C-101B-9397-08002B2CF9AE}" pid="8" name="MSIP_Label_45943423-0614-406f-8d5e-6a42b298e941_ContentBits">
    <vt:lpwstr>0</vt:lpwstr>
  </property>
</Properties>
</file>