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2" dt="2023-06-12T17:07:5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33" d="100"/>
          <a:sy n="33" d="100"/>
        </p:scale>
        <p:origin x="738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modSld">
      <pc:chgData name="Shahar Shalom" userId="c1657878-da89-43af-9535-4a8d3e59b096" providerId="ADAL" clId="{97D10777-EDE1-4B59-B9E7-AD2396A8F3A8}" dt="2023-06-12T17:08:41.395" v="25" actId="1076"/>
      <pc:docMkLst>
        <pc:docMk/>
      </pc:docMkLst>
      <pc:sldChg chg="addSp modSp mod">
        <pc:chgData name="Shahar Shalom" userId="c1657878-da89-43af-9535-4a8d3e59b096" providerId="ADAL" clId="{97D10777-EDE1-4B59-B9E7-AD2396A8F3A8}" dt="2023-06-12T17:08:41.395" v="25" actId="1076"/>
        <pc:sldMkLst>
          <pc:docMk/>
          <pc:sldMk cId="3381761132" sldId="257"/>
        </pc:sldMkLst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by brushes his teeth&#10;&#10;Description automatically generated with low confidence">
            <a:extLst>
              <a:ext uri="{FF2B5EF4-FFF2-40B4-BE49-F238E27FC236}">
                <a16:creationId xmlns:a16="http://schemas.microsoft.com/office/drawing/2014/main" id="{6205C5B1-8E54-1602-6EE4-B45FF97CC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7" b="-1"/>
          <a:stretch/>
        </p:blipFill>
        <p:spPr>
          <a:xfrm flipH="1">
            <a:off x="64869" y="25490430"/>
            <a:ext cx="9422032" cy="884321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66726"/>
              </p:ext>
            </p:extLst>
          </p:nvPr>
        </p:nvGraphicFramePr>
        <p:xfrm>
          <a:off x="64869" y="4863700"/>
          <a:ext cx="13680000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and 2nd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34674"/>
              </p:ext>
            </p:extLst>
          </p:nvPr>
        </p:nvGraphicFramePr>
        <p:xfrm>
          <a:off x="64869" y="10165881"/>
          <a:ext cx="13680000" cy="24000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316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87277"/>
              </p:ext>
            </p:extLst>
          </p:nvPr>
        </p:nvGraphicFramePr>
        <p:xfrm>
          <a:off x="13881928" y="4863701"/>
          <a:ext cx="15516000" cy="257118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2705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969146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regression Vs. Logistic GAMs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the date of  birth: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85633"/>
              </p:ext>
            </p:extLst>
          </p:nvPr>
        </p:nvGraphicFramePr>
        <p:xfrm>
          <a:off x="64869" y="12718864"/>
          <a:ext cx="13680000" cy="1249858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 to complete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families, and their environment were collected.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8"/>
              </p:ext>
            </p:extLst>
          </p:nvPr>
        </p:nvGraphicFramePr>
        <p:xfrm>
          <a:off x="64869" y="25381673"/>
          <a:ext cx="13680000" cy="906072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64128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Experimental Design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29659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71286"/>
              </p:ext>
            </p:extLst>
          </p:nvPr>
        </p:nvGraphicFramePr>
        <p:xfrm>
          <a:off x="13881928" y="30690375"/>
          <a:ext cx="15516000" cy="370919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96399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 the logistic model, birth date variables are significant. The smoothed estimator in Logistic GAM is also significant.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Chances of getting an Atopic disease in the 2nd year of their lives were increased for babies born during the actual period of Covid19.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07901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6495526" y="26841510"/>
            <a:ext cx="2811637" cy="2216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94A19B-6321-CA83-CE33-1DFEB5DF5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80175"/>
              </p:ext>
            </p:extLst>
          </p:nvPr>
        </p:nvGraphicFramePr>
        <p:xfrm>
          <a:off x="14520934" y="6521539"/>
          <a:ext cx="14398631" cy="13079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989014">
                  <a:extLst>
                    <a:ext uri="{9D8B030D-6E8A-4147-A177-3AD203B41FA5}">
                      <a16:colId xmlns:a16="http://schemas.microsoft.com/office/drawing/2014/main" val="539268737"/>
                    </a:ext>
                  </a:extLst>
                </a:gridCol>
                <a:gridCol w="1520571">
                  <a:extLst>
                    <a:ext uri="{9D8B030D-6E8A-4147-A177-3AD203B41FA5}">
                      <a16:colId xmlns:a16="http://schemas.microsoft.com/office/drawing/2014/main" val="126617243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357445991"/>
                    </a:ext>
                  </a:extLst>
                </a:gridCol>
                <a:gridCol w="1050597">
                  <a:extLst>
                    <a:ext uri="{9D8B030D-6E8A-4147-A177-3AD203B41FA5}">
                      <a16:colId xmlns:a16="http://schemas.microsoft.com/office/drawing/2014/main" val="3528887882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3981029488"/>
                    </a:ext>
                  </a:extLst>
                </a:gridCol>
                <a:gridCol w="1773886">
                  <a:extLst>
                    <a:ext uri="{9D8B030D-6E8A-4147-A177-3AD203B41FA5}">
                      <a16:colId xmlns:a16="http://schemas.microsoft.com/office/drawing/2014/main" val="3595818456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1691224229"/>
                    </a:ext>
                  </a:extLst>
                </a:gridCol>
                <a:gridCol w="1109189">
                  <a:extLst>
                    <a:ext uri="{9D8B030D-6E8A-4147-A177-3AD203B41FA5}">
                      <a16:colId xmlns:a16="http://schemas.microsoft.com/office/drawing/2014/main" val="19783621"/>
                    </a:ext>
                  </a:extLst>
                </a:gridCol>
              </a:tblGrid>
              <a:tr h="50532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standart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GAM's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34042"/>
                  </a:ext>
                </a:extLst>
              </a:tr>
              <a:tr h="50532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97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1838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6-8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704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9-10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4469"/>
                  </a:ext>
                </a:extLst>
              </a:tr>
              <a:tr h="52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- 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9662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sibilings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1-2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825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sibilings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3+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-0.44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37785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 of delivery - Natural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0438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pregnancy - Spontaneous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934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Breastfeeding +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2128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916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44871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115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906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0710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Academic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0654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86552"/>
                  </a:ext>
                </a:extLst>
              </a:tr>
              <a:tr h="23932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5305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92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Atopic disease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5694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Antibiotic treatment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17783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March19 to March20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18791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March20 to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49042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From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615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AE307B-C6C1-9787-C053-B0FDDC473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3042" y="21187765"/>
            <a:ext cx="12350311" cy="9262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4B54C48F-689C-0542-B69B-98C26E4AF6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2" t="30836" r="1634" b="57331"/>
          <a:stretch/>
        </p:blipFill>
        <p:spPr>
          <a:xfrm>
            <a:off x="22861093" y="27304689"/>
            <a:ext cx="3266173" cy="14672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1014</TotalTime>
  <Words>733</Words>
  <Application>Microsoft Office PowerPoint</Application>
  <PresentationFormat>Custom</PresentationFormat>
  <Paragraphs>270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Merav Pervil</cp:lastModifiedBy>
  <cp:revision>23</cp:revision>
  <dcterms:created xsi:type="dcterms:W3CDTF">2023-06-04T15:30:14Z</dcterms:created>
  <dcterms:modified xsi:type="dcterms:W3CDTF">2023-06-15T13:55:10Z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