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2" dt="2023-06-12T17:07:5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20" d="100"/>
          <a:sy n="20" d="100"/>
        </p:scale>
        <p:origin x="168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modSld">
      <pc:chgData name="Shahar Shalom" userId="c1657878-da89-43af-9535-4a8d3e59b096" providerId="ADAL" clId="{97D10777-EDE1-4B59-B9E7-AD2396A8F3A8}" dt="2023-06-12T17:08:41.395" v="25" actId="1076"/>
      <pc:docMkLst>
        <pc:docMk/>
      </pc:docMkLst>
      <pc:sldChg chg="addSp modSp mod">
        <pc:chgData name="Shahar Shalom" userId="c1657878-da89-43af-9535-4a8d3e59b096" providerId="ADAL" clId="{97D10777-EDE1-4B59-B9E7-AD2396A8F3A8}" dt="2023-06-12T17:08:41.395" v="25" actId="1076"/>
        <pc:sldMkLst>
          <pc:docMk/>
          <pc:sldMk cId="3381761132" sldId="257"/>
        </pc:sldMkLst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כ"ד/סיון/תשפ"ג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31116"/>
              </p:ext>
            </p:extLst>
          </p:nvPr>
        </p:nvGraphicFramePr>
        <p:xfrm>
          <a:off x="83966" y="4882742"/>
          <a:ext cx="14393908" cy="44176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393908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85087"/>
              </p:ext>
            </p:extLst>
          </p:nvPr>
        </p:nvGraphicFramePr>
        <p:xfrm>
          <a:off x="83966" y="9583255"/>
          <a:ext cx="14393908" cy="24000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393908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316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19013"/>
              </p:ext>
            </p:extLst>
          </p:nvPr>
        </p:nvGraphicFramePr>
        <p:xfrm>
          <a:off x="14722110" y="4877883"/>
          <a:ext cx="14675817" cy="2490704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675817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5100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3487304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regression Vs. GAM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Prediction to the probability of a baby getting an Atopic disease depending on the date of birth: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67705"/>
              </p:ext>
            </p:extLst>
          </p:nvPr>
        </p:nvGraphicFramePr>
        <p:xfrm>
          <a:off x="64869" y="12208964"/>
          <a:ext cx="14392800" cy="1249858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392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 to c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6235"/>
              </p:ext>
            </p:extLst>
          </p:nvPr>
        </p:nvGraphicFramePr>
        <p:xfrm>
          <a:off x="37671" y="24933243"/>
          <a:ext cx="14392800" cy="807847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3928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34639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Experimental Design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7148430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an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00852"/>
              </p:ext>
            </p:extLst>
          </p:nvPr>
        </p:nvGraphicFramePr>
        <p:xfrm>
          <a:off x="14722110" y="29991147"/>
          <a:ext cx="14759782" cy="4332754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2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34911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597843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3131"/>
              </p:ext>
            </p:extLst>
          </p:nvPr>
        </p:nvGraphicFramePr>
        <p:xfrm>
          <a:off x="1637048" y="19802726"/>
          <a:ext cx="10451554" cy="34160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%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36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C23D53A-097C-A2C8-C42F-7197DEE7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27223"/>
              </p:ext>
            </p:extLst>
          </p:nvPr>
        </p:nvGraphicFramePr>
        <p:xfrm>
          <a:off x="15057048" y="6408944"/>
          <a:ext cx="14081275" cy="12160429"/>
        </p:xfrm>
        <a:graphic>
          <a:graphicData uri="http://schemas.openxmlformats.org/drawingml/2006/table">
            <a:tbl>
              <a:tblPr/>
              <a:tblGrid>
                <a:gridCol w="5337545">
                  <a:extLst>
                    <a:ext uri="{9D8B030D-6E8A-4147-A177-3AD203B41FA5}">
                      <a16:colId xmlns:a16="http://schemas.microsoft.com/office/drawing/2014/main" val="1687023719"/>
                    </a:ext>
                  </a:extLst>
                </a:gridCol>
                <a:gridCol w="1637414">
                  <a:extLst>
                    <a:ext uri="{9D8B030D-6E8A-4147-A177-3AD203B41FA5}">
                      <a16:colId xmlns:a16="http://schemas.microsoft.com/office/drawing/2014/main" val="104279712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331751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20968963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3302576519"/>
                    </a:ext>
                  </a:extLst>
                </a:gridCol>
                <a:gridCol w="1638000">
                  <a:extLst>
                    <a:ext uri="{9D8B030D-6E8A-4147-A177-3AD203B41FA5}">
                      <a16:colId xmlns:a16="http://schemas.microsoft.com/office/drawing/2014/main" val="1835266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63789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55070870"/>
                    </a:ext>
                  </a:extLst>
                </a:gridCol>
              </a:tblGrid>
              <a:tr h="49411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GAM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5886"/>
                  </a:ext>
                </a:extLst>
              </a:tr>
              <a:tr h="98186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P-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Std. Error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872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77719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 6-8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48588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- Group 9-10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07203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Female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58712"/>
                  </a:ext>
                </a:extLst>
              </a:tr>
              <a:tr h="5229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68779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580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48284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84250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mother_education - Academic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59052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childrens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73534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pregnency - Spntaneous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30086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295390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9268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26207"/>
                  </a:ext>
                </a:extLst>
              </a:tr>
              <a:tr h="981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March19 to March20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52785"/>
                  </a:ext>
                </a:extLst>
              </a:tr>
              <a:tr h="5956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March20 to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12245"/>
                  </a:ext>
                </a:extLst>
              </a:tr>
              <a:tr h="4941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 From Feb21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50561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7DAC06D9-AB4C-46AB-6EF8-5DD1078F3A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9"/>
          <a:stretch/>
        </p:blipFill>
        <p:spPr>
          <a:xfrm>
            <a:off x="15524786" y="20403720"/>
            <a:ext cx="13145797" cy="8568758"/>
          </a:xfrm>
          <a:prstGeom prst="rect">
            <a:avLst/>
          </a:prstGeom>
        </p:spPr>
      </p:pic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6E72801-0D87-CFF1-70B7-91AE9A196B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5" t="38746" r="1479" b="39176"/>
          <a:stretch/>
        </p:blipFill>
        <p:spPr>
          <a:xfrm>
            <a:off x="24348465" y="23615739"/>
            <a:ext cx="3495736" cy="3266447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910</TotalTime>
  <Words>604</Words>
  <Application>Microsoft Office PowerPoint</Application>
  <PresentationFormat>Custom</PresentationFormat>
  <Paragraphs>212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עדן ענבים</cp:lastModifiedBy>
  <cp:revision>13</cp:revision>
  <dcterms:created xsi:type="dcterms:W3CDTF">2023-06-04T15:30:14Z</dcterms:created>
  <dcterms:modified xsi:type="dcterms:W3CDTF">2023-06-13T09:18:22Z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