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83" dt="2023-06-09T16:37:0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33" d="100"/>
          <a:sy n="33" d="100"/>
        </p:scale>
        <p:origin x="456" y="-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92197"/>
              </p:ext>
            </p:extLst>
          </p:nvPr>
        </p:nvGraphicFramePr>
        <p:xfrm>
          <a:off x="83964" y="4892092"/>
          <a:ext cx="11828835" cy="644715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72715"/>
              </p:ext>
            </p:extLst>
          </p:nvPr>
        </p:nvGraphicFramePr>
        <p:xfrm>
          <a:off x="83963" y="11505585"/>
          <a:ext cx="11828835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02152"/>
              </p:ext>
            </p:extLst>
          </p:nvPr>
        </p:nvGraphicFramePr>
        <p:xfrm>
          <a:off x="12062298" y="4892092"/>
          <a:ext cx="17373301" cy="2503726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37330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795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41931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4528"/>
              </p:ext>
            </p:extLst>
          </p:nvPr>
        </p:nvGraphicFramePr>
        <p:xfrm>
          <a:off x="83963" y="13929603"/>
          <a:ext cx="11828835" cy="126074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5625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58437"/>
              </p:ext>
            </p:extLst>
          </p:nvPr>
        </p:nvGraphicFramePr>
        <p:xfrm>
          <a:off x="41176" y="26754297"/>
          <a:ext cx="11912800" cy="781378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91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32371"/>
              </p:ext>
            </p:extLst>
          </p:nvPr>
        </p:nvGraphicFramePr>
        <p:xfrm>
          <a:off x="12062298" y="29929358"/>
          <a:ext cx="17457265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45726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41648"/>
              </p:ext>
            </p:extLst>
          </p:nvPr>
        </p:nvGraphicFramePr>
        <p:xfrm>
          <a:off x="771799" y="22863412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19560"/>
              </p:ext>
            </p:extLst>
          </p:nvPr>
        </p:nvGraphicFramePr>
        <p:xfrm>
          <a:off x="12203824" y="6370214"/>
          <a:ext cx="16968485" cy="10971332"/>
        </p:xfrm>
        <a:graphic>
          <a:graphicData uri="http://schemas.openxmlformats.org/drawingml/2006/table">
            <a:tbl>
              <a:tblPr/>
              <a:tblGrid>
                <a:gridCol w="5438601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2052092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1111916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1159561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753750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2526016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396877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31943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58067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713</TotalTime>
  <Words>589</Words>
  <Application>Microsoft Office PowerPoint</Application>
  <PresentationFormat>Custom</PresentationFormat>
  <Paragraphs>199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5</cp:revision>
  <dcterms:created xsi:type="dcterms:W3CDTF">2023-06-04T15:30:14Z</dcterms:created>
  <dcterms:modified xsi:type="dcterms:W3CDTF">2023-06-12T16:30:14Z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