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29519563" cy="34559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541A9E-69A3-4C64-B18D-7A7F88D200FD}" v="183" dt="2023-06-09T16:37:05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9" autoAdjust="0"/>
    <p:restoredTop sz="94660"/>
  </p:normalViewPr>
  <p:slideViewPr>
    <p:cSldViewPr snapToGrid="0">
      <p:cViewPr>
        <p:scale>
          <a:sx n="50" d="100"/>
          <a:sy n="50" d="100"/>
        </p:scale>
        <p:origin x="32" y="-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ar Shalom" userId="c1657878-da89-43af-9535-4a8d3e59b096" providerId="ADAL" clId="{B1541A9E-69A3-4C64-B18D-7A7F88D200FD}"/>
    <pc:docChg chg="undo custSel addSld delSld modSld">
      <pc:chgData name="Shahar Shalom" userId="c1657878-da89-43af-9535-4a8d3e59b096" providerId="ADAL" clId="{B1541A9E-69A3-4C64-B18D-7A7F88D200FD}" dt="2023-06-09T16:37:41.997" v="926" actId="1076"/>
      <pc:docMkLst>
        <pc:docMk/>
      </pc:docMkLst>
      <pc:sldChg chg="addSp delSp modSp del mod">
        <pc:chgData name="Shahar Shalom" userId="c1657878-da89-43af-9535-4a8d3e59b096" providerId="ADAL" clId="{B1541A9E-69A3-4C64-B18D-7A7F88D200FD}" dt="2023-06-09T13:46:45.294" v="742" actId="2696"/>
        <pc:sldMkLst>
          <pc:docMk/>
          <pc:sldMk cId="1000118881" sldId="256"/>
        </pc:sldMkLst>
        <pc:spChg chg="add del mod">
          <ac:chgData name="Shahar Shalom" userId="c1657878-da89-43af-9535-4a8d3e59b096" providerId="ADAL" clId="{B1541A9E-69A3-4C64-B18D-7A7F88D200FD}" dt="2023-06-05T15:26:47.065" v="307"/>
          <ac:spMkLst>
            <pc:docMk/>
            <pc:sldMk cId="1000118881" sldId="256"/>
            <ac:spMk id="2" creationId="{B33A2B77-042A-2136-999B-4A44EEF860A2}"/>
          </ac:spMkLst>
        </pc:spChg>
        <pc:spChg chg="add del mod">
          <ac:chgData name="Shahar Shalom" userId="c1657878-da89-43af-9535-4a8d3e59b096" providerId="ADAL" clId="{B1541A9E-69A3-4C64-B18D-7A7F88D200FD}" dt="2023-06-05T17:03:50.848" v="477" actId="478"/>
          <ac:spMkLst>
            <pc:docMk/>
            <pc:sldMk cId="1000118881" sldId="256"/>
            <ac:spMk id="3" creationId="{A001B1F7-9613-B9B0-B988-694246FFA641}"/>
          </ac:spMkLst>
        </pc:spChg>
        <pc:spChg chg="add mod">
          <ac:chgData name="Shahar Shalom" userId="c1657878-da89-43af-9535-4a8d3e59b096" providerId="ADAL" clId="{B1541A9E-69A3-4C64-B18D-7A7F88D200FD}" dt="2023-06-05T17:10:55.508" v="565" actId="20577"/>
          <ac:spMkLst>
            <pc:docMk/>
            <pc:sldMk cId="1000118881" sldId="256"/>
            <ac:spMk id="4" creationId="{902ED1D7-E996-EF69-829B-593F4BE2D5F1}"/>
          </ac:spMkLst>
        </pc:spChg>
        <pc:spChg chg="add del mod">
          <ac:chgData name="Shahar Shalom" userId="c1657878-da89-43af-9535-4a8d3e59b096" providerId="ADAL" clId="{B1541A9E-69A3-4C64-B18D-7A7F88D200FD}" dt="2023-06-09T13:46:40.696" v="741" actId="1076"/>
          <ac:spMkLst>
            <pc:docMk/>
            <pc:sldMk cId="1000118881" sldId="256"/>
            <ac:spMk id="16" creationId="{D98B7141-C41B-A5BE-701F-B9FA0C4CCF41}"/>
          </ac:spMkLst>
        </pc:spChg>
        <pc:graphicFrameChg chg="add mod modGraphic">
          <ac:chgData name="Shahar Shalom" userId="c1657878-da89-43af-9535-4a8d3e59b096" providerId="ADAL" clId="{B1541A9E-69A3-4C64-B18D-7A7F88D200FD}" dt="2023-06-06T12:33:11.461" v="731" actId="1076"/>
          <ac:graphicFrameMkLst>
            <pc:docMk/>
            <pc:sldMk cId="1000118881" sldId="256"/>
            <ac:graphicFrameMk id="25" creationId="{1C7C5583-4E92-42BA-CDC5-332F860C9B86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4:56:36.318" v="44" actId="20577"/>
          <ac:graphicFrameMkLst>
            <pc:docMk/>
            <pc:sldMk cId="1000118881" sldId="256"/>
            <ac:graphicFrameMk id="29" creationId="{632DFCB4-1B29-05AE-D500-EF466CED6387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5:26:59.257" v="312" actId="14100"/>
          <ac:graphicFrameMkLst>
            <pc:docMk/>
            <pc:sldMk cId="1000118881" sldId="256"/>
            <ac:graphicFrameMk id="36" creationId="{B7C1B329-22CD-BFC1-156D-6264B8ED551F}"/>
          </ac:graphicFrameMkLst>
        </pc:graphicFrameChg>
        <pc:graphicFrameChg chg="mod">
          <ac:chgData name="Shahar Shalom" userId="c1657878-da89-43af-9535-4a8d3e59b096" providerId="ADAL" clId="{B1541A9E-69A3-4C64-B18D-7A7F88D200FD}" dt="2023-06-05T15:25:18.183" v="280"/>
          <ac:graphicFrameMkLst>
            <pc:docMk/>
            <pc:sldMk cId="1000118881" sldId="256"/>
            <ac:graphicFrameMk id="37" creationId="{5F827F28-C2F2-38B5-29FB-77D425C2B5E8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05:17.030" v="493"/>
          <ac:graphicFrameMkLst>
            <pc:docMk/>
            <pc:sldMk cId="1000118881" sldId="256"/>
            <ac:graphicFrameMk id="38" creationId="{D427151E-66F0-FCB6-3D6D-D9E7DF69BFDA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45:02.964" v="701" actId="14734"/>
          <ac:graphicFrameMkLst>
            <pc:docMk/>
            <pc:sldMk cId="1000118881" sldId="256"/>
            <ac:graphicFrameMk id="41" creationId="{87C34A28-1550-8A00-8213-E8C2029623E4}"/>
          </ac:graphicFrameMkLst>
        </pc:graphicFrameChg>
        <pc:picChg chg="add del mod">
          <ac:chgData name="Shahar Shalom" userId="c1657878-da89-43af-9535-4a8d3e59b096" providerId="ADAL" clId="{B1541A9E-69A3-4C64-B18D-7A7F88D200FD}" dt="2023-06-05T17:06:20.102" v="497" actId="478"/>
          <ac:picMkLst>
            <pc:docMk/>
            <pc:sldMk cId="1000118881" sldId="256"/>
            <ac:picMk id="6" creationId="{AC78472E-BEB9-8F1F-9AD6-BBE9B3453551}"/>
          </ac:picMkLst>
        </pc:picChg>
        <pc:picChg chg="add del mod">
          <ac:chgData name="Shahar Shalom" userId="c1657878-da89-43af-9535-4a8d3e59b096" providerId="ADAL" clId="{B1541A9E-69A3-4C64-B18D-7A7F88D200FD}" dt="2023-06-05T17:07:03.310" v="501" actId="478"/>
          <ac:picMkLst>
            <pc:docMk/>
            <pc:sldMk cId="1000118881" sldId="256"/>
            <ac:picMk id="8" creationId="{4464F021-2135-5759-578A-0E47B3EA3163}"/>
          </ac:picMkLst>
        </pc:picChg>
        <pc:picChg chg="add del mod">
          <ac:chgData name="Shahar Shalom" userId="c1657878-da89-43af-9535-4a8d3e59b096" providerId="ADAL" clId="{B1541A9E-69A3-4C64-B18D-7A7F88D200FD}" dt="2023-06-05T17:08:25.589" v="509" actId="478"/>
          <ac:picMkLst>
            <pc:docMk/>
            <pc:sldMk cId="1000118881" sldId="256"/>
            <ac:picMk id="10" creationId="{F09E36AB-BD31-C8D6-A946-2EE58AE932C0}"/>
          </ac:picMkLst>
        </pc:picChg>
        <pc:picChg chg="add del mod">
          <ac:chgData name="Shahar Shalom" userId="c1657878-da89-43af-9535-4a8d3e59b096" providerId="ADAL" clId="{B1541A9E-69A3-4C64-B18D-7A7F88D200FD}" dt="2023-06-09T13:43:53.213" v="732" actId="478"/>
          <ac:picMkLst>
            <pc:docMk/>
            <pc:sldMk cId="1000118881" sldId="256"/>
            <ac:picMk id="12" creationId="{64B92B50-C75F-DFD6-5C24-3116D80DA9FB}"/>
          </ac:picMkLst>
        </pc:picChg>
        <pc:picChg chg="add del mod">
          <ac:chgData name="Shahar Shalom" userId="c1657878-da89-43af-9535-4a8d3e59b096" providerId="ADAL" clId="{B1541A9E-69A3-4C64-B18D-7A7F88D200FD}" dt="2023-06-09T13:43:54.005" v="734" actId="478"/>
          <ac:picMkLst>
            <pc:docMk/>
            <pc:sldMk cId="1000118881" sldId="256"/>
            <ac:picMk id="14" creationId="{76C44484-5FED-B635-14D0-FFCBD25AFD57}"/>
          </ac:picMkLst>
        </pc:picChg>
        <pc:picChg chg="add del mod">
          <ac:chgData name="Shahar Shalom" userId="c1657878-da89-43af-9535-4a8d3e59b096" providerId="ADAL" clId="{B1541A9E-69A3-4C64-B18D-7A7F88D200FD}" dt="2023-06-09T13:43:53.734" v="733" actId="478"/>
          <ac:picMkLst>
            <pc:docMk/>
            <pc:sldMk cId="1000118881" sldId="256"/>
            <ac:picMk id="19" creationId="{1D90C954-C4BF-FD27-0BD1-0C1E40F43CC9}"/>
          </ac:picMkLst>
        </pc:picChg>
        <pc:picChg chg="add del mod">
          <ac:chgData name="Shahar Shalom" userId="c1657878-da89-43af-9535-4a8d3e59b096" providerId="ADAL" clId="{B1541A9E-69A3-4C64-B18D-7A7F88D200FD}" dt="2023-06-09T13:43:54.311" v="735" actId="478"/>
          <ac:picMkLst>
            <pc:docMk/>
            <pc:sldMk cId="1000118881" sldId="256"/>
            <ac:picMk id="21" creationId="{59BA1690-E80A-9442-54D3-7167D9B60940}"/>
          </ac:picMkLst>
        </pc:picChg>
        <pc:picChg chg="add del">
          <ac:chgData name="Shahar Shalom" userId="c1657878-da89-43af-9535-4a8d3e59b096" providerId="ADAL" clId="{B1541A9E-69A3-4C64-B18D-7A7F88D200FD}" dt="2023-06-09T13:46:39.469" v="740" actId="478"/>
          <ac:picMkLst>
            <pc:docMk/>
            <pc:sldMk cId="1000118881" sldId="256"/>
            <ac:picMk id="23" creationId="{C876177E-FB66-B35A-4A0E-0090808E5628}"/>
          </ac:picMkLst>
        </pc:picChg>
        <pc:picChg chg="add del mod">
          <ac:chgData name="Shahar Shalom" userId="c1657878-da89-43af-9535-4a8d3e59b096" providerId="ADAL" clId="{B1541A9E-69A3-4C64-B18D-7A7F88D200FD}" dt="2023-06-05T17:39:22.722" v="678" actId="478"/>
          <ac:picMkLst>
            <pc:docMk/>
            <pc:sldMk cId="1000118881" sldId="256"/>
            <ac:picMk id="24" creationId="{E96B7032-E312-5917-2CCC-27E415AB6ED1}"/>
          </ac:picMkLst>
        </pc:picChg>
        <pc:picChg chg="del mod">
          <ac:chgData name="Shahar Shalom" userId="c1657878-da89-43af-9535-4a8d3e59b096" providerId="ADAL" clId="{B1541A9E-69A3-4C64-B18D-7A7F88D200FD}" dt="2023-06-05T15:20:15.086" v="275" actId="478"/>
          <ac:picMkLst>
            <pc:docMk/>
            <pc:sldMk cId="1000118881" sldId="256"/>
            <ac:picMk id="40" creationId="{04A076FA-E14E-633A-47E1-F2510D651FCB}"/>
          </ac:picMkLst>
        </pc:picChg>
        <pc:picChg chg="del mod">
          <ac:chgData name="Shahar Shalom" userId="c1657878-da89-43af-9535-4a8d3e59b096" providerId="ADAL" clId="{B1541A9E-69A3-4C64-B18D-7A7F88D200FD}" dt="2023-06-05T16:56:55.127" v="349" actId="478"/>
          <ac:picMkLst>
            <pc:docMk/>
            <pc:sldMk cId="1000118881" sldId="256"/>
            <ac:picMk id="47" creationId="{5C7CA0DF-F647-5FE3-6A45-BDD20C6F8E16}"/>
          </ac:picMkLst>
        </pc:picChg>
        <pc:picChg chg="del">
          <ac:chgData name="Shahar Shalom" userId="c1657878-da89-43af-9535-4a8d3e59b096" providerId="ADAL" clId="{B1541A9E-69A3-4C64-B18D-7A7F88D200FD}" dt="2023-06-05T17:32:25.495" v="650" actId="478"/>
          <ac:picMkLst>
            <pc:docMk/>
            <pc:sldMk cId="1000118881" sldId="256"/>
            <ac:picMk id="51" creationId="{08A11DC0-3B74-C9F3-C507-25A53267054D}"/>
          </ac:picMkLst>
        </pc:picChg>
        <pc:picChg chg="del">
          <ac:chgData name="Shahar Shalom" userId="c1657878-da89-43af-9535-4a8d3e59b096" providerId="ADAL" clId="{B1541A9E-69A3-4C64-B18D-7A7F88D200FD}" dt="2023-06-05T17:32:25.981" v="651" actId="478"/>
          <ac:picMkLst>
            <pc:docMk/>
            <pc:sldMk cId="1000118881" sldId="256"/>
            <ac:picMk id="53" creationId="{0091DE6F-946A-F80B-A01F-F5ECC94F5985}"/>
          </ac:picMkLst>
        </pc:picChg>
      </pc:sldChg>
      <pc:sldChg chg="addSp delSp modSp new del mod">
        <pc:chgData name="Shahar Shalom" userId="c1657878-da89-43af-9535-4a8d3e59b096" providerId="ADAL" clId="{B1541A9E-69A3-4C64-B18D-7A7F88D200FD}" dt="2023-06-05T17:40:09.299" v="685" actId="2696"/>
        <pc:sldMkLst>
          <pc:docMk/>
          <pc:sldMk cId="1335895925" sldId="257"/>
        </pc:sldMkLst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2" creationId="{917C8C31-ABA1-44E7-A907-6BA71A143037}"/>
          </ac:spMkLst>
        </pc:spChg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3" creationId="{2A33F44A-9ADA-059A-2788-E40270A867B6}"/>
          </ac:spMkLst>
        </pc:spChg>
        <pc:spChg chg="add del mod">
          <ac:chgData name="Shahar Shalom" userId="c1657878-da89-43af-9535-4a8d3e59b096" providerId="ADAL" clId="{B1541A9E-69A3-4C64-B18D-7A7F88D200FD}" dt="2023-06-05T17:10:21.828" v="561" actId="478"/>
          <ac:spMkLst>
            <pc:docMk/>
            <pc:sldMk cId="1335895925" sldId="257"/>
            <ac:spMk id="5" creationId="{55E7DAA3-EE6F-0CCB-FF0A-5C372B62F158}"/>
          </ac:spMkLst>
        </pc:spChg>
        <pc:graphicFrameChg chg="add del mod modGraphic">
          <ac:chgData name="Shahar Shalom" userId="c1657878-da89-43af-9535-4a8d3e59b096" providerId="ADAL" clId="{B1541A9E-69A3-4C64-B18D-7A7F88D200FD}" dt="2023-06-05T17:39:15.551" v="675" actId="21"/>
          <ac:graphicFrameMkLst>
            <pc:docMk/>
            <pc:sldMk cId="1335895925" sldId="257"/>
            <ac:graphicFrameMk id="6" creationId="{63C4570E-7631-A82C-DBDC-183056BC707A}"/>
          </ac:graphicFrameMkLst>
        </pc:graphicFrameChg>
      </pc:sldChg>
      <pc:sldChg chg="addSp delSp modSp add mod setBg">
        <pc:chgData name="Shahar Shalom" userId="c1657878-da89-43af-9535-4a8d3e59b096" providerId="ADAL" clId="{B1541A9E-69A3-4C64-B18D-7A7F88D200FD}" dt="2023-06-09T16:37:41.997" v="926" actId="1076"/>
        <pc:sldMkLst>
          <pc:docMk/>
          <pc:sldMk cId="3381761132" sldId="257"/>
        </pc:sldMkLst>
        <pc:spChg chg="add del">
          <ac:chgData name="Shahar Shalom" userId="c1657878-da89-43af-9535-4a8d3e59b096" providerId="ADAL" clId="{B1541A9E-69A3-4C64-B18D-7A7F88D200FD}" dt="2023-06-09T16:37:07.113" v="898" actId="22"/>
          <ac:spMkLst>
            <pc:docMk/>
            <pc:sldMk cId="3381761132" sldId="257"/>
            <ac:spMk id="9" creationId="{26FBB0A4-3E0B-7593-35BB-17AA23C6F697}"/>
          </ac:spMkLst>
        </pc:spChg>
        <pc:spChg chg="add mod">
          <ac:chgData name="Shahar Shalom" userId="c1657878-da89-43af-9535-4a8d3e59b096" providerId="ADAL" clId="{B1541A9E-69A3-4C64-B18D-7A7F88D200FD}" dt="2023-06-09T16:37:41.997" v="926" actId="1076"/>
          <ac:spMkLst>
            <pc:docMk/>
            <pc:sldMk cId="3381761132" sldId="257"/>
            <ac:spMk id="11" creationId="{5B2E3B24-2FD4-D155-947E-C24B67FC83A3}"/>
          </ac:spMkLst>
        </pc:spChg>
        <pc:graphicFrameChg chg="mod modGraphic">
          <ac:chgData name="Shahar Shalom" userId="c1657878-da89-43af-9535-4a8d3e59b096" providerId="ADAL" clId="{B1541A9E-69A3-4C64-B18D-7A7F88D200FD}" dt="2023-06-09T16:37:04.017" v="896"/>
          <ac:graphicFrameMkLst>
            <pc:docMk/>
            <pc:sldMk cId="3381761132" sldId="257"/>
            <ac:graphicFrameMk id="37" creationId="{5F827F28-C2F2-38B5-29FB-77D425C2B5E8}"/>
          </ac:graphicFrameMkLst>
        </pc:graphicFrameChg>
        <pc:picChg chg="add mod">
          <ac:chgData name="Shahar Shalom" userId="c1657878-da89-43af-9535-4a8d3e59b096" providerId="ADAL" clId="{B1541A9E-69A3-4C64-B18D-7A7F88D200FD}" dt="2023-06-09T16:33:58.572" v="884" actId="1076"/>
          <ac:picMkLst>
            <pc:docMk/>
            <pc:sldMk cId="3381761132" sldId="257"/>
            <ac:picMk id="2" creationId="{4D3DD8C6-A50E-FF6D-12A9-5619F05F9D6E}"/>
          </ac:picMkLst>
        </pc:picChg>
        <pc:picChg chg="add del mod">
          <ac:chgData name="Shahar Shalom" userId="c1657878-da89-43af-9535-4a8d3e59b096" providerId="ADAL" clId="{B1541A9E-69A3-4C64-B18D-7A7F88D200FD}" dt="2023-06-05T17:46:59.514" v="730" actId="478"/>
          <ac:picMkLst>
            <pc:docMk/>
            <pc:sldMk cId="3381761132" sldId="257"/>
            <ac:picMk id="2" creationId="{D33EBBF8-6274-F417-5FDD-E6131869083F}"/>
          </ac:picMkLst>
        </pc:picChg>
        <pc:picChg chg="add del mod">
          <ac:chgData name="Shahar Shalom" userId="c1657878-da89-43af-9535-4a8d3e59b096" providerId="ADAL" clId="{B1541A9E-69A3-4C64-B18D-7A7F88D200FD}" dt="2023-06-09T16:34:43.812" v="888" actId="478"/>
          <ac:picMkLst>
            <pc:docMk/>
            <pc:sldMk cId="3381761132" sldId="257"/>
            <ac:picMk id="5" creationId="{9CD9A4D5-0574-FDD9-58F1-B1B35BD78770}"/>
          </ac:picMkLst>
        </pc:picChg>
        <pc:picChg chg="add mod">
          <ac:chgData name="Shahar Shalom" userId="c1657878-da89-43af-9535-4a8d3e59b096" providerId="ADAL" clId="{B1541A9E-69A3-4C64-B18D-7A7F88D200FD}" dt="2023-06-09T16:36:36.180" v="895" actId="1076"/>
          <ac:picMkLst>
            <pc:docMk/>
            <pc:sldMk cId="3381761132" sldId="257"/>
            <ac:picMk id="7" creationId="{EA535E9B-0EA1-B989-CA58-7A33EB9BB995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2" creationId="{64B92B50-C75F-DFD6-5C24-3116D80DA9FB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4" creationId="{76C44484-5FED-B635-14D0-FFCBD25AFD57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9" creationId="{1D90C954-C4BF-FD27-0BD1-0C1E40F43CC9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21" creationId="{59BA1690-E80A-9442-54D3-7167D9B60940}"/>
          </ac:picMkLst>
        </pc:picChg>
        <pc:picChg chg="del">
          <ac:chgData name="Shahar Shalom" userId="c1657878-da89-43af-9535-4a8d3e59b096" providerId="ADAL" clId="{B1541A9E-69A3-4C64-B18D-7A7F88D200FD}" dt="2023-06-05T17:40:45.524" v="689" actId="478"/>
          <ac:picMkLst>
            <pc:docMk/>
            <pc:sldMk cId="3381761132" sldId="257"/>
            <ac:picMk id="23" creationId="{C876177E-FB66-B35A-4A0E-0090808E562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FC00A23-1BFE-4A7E-A521-7B2182A093B7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1143000"/>
            <a:ext cx="263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D6595CE-32AA-40D7-8820-AAE63640D6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374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1pPr>
    <a:lvl2pPr marL="1537884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2pPr>
    <a:lvl3pPr marL="3075767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3pPr>
    <a:lvl4pPr marL="4613651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4pPr>
    <a:lvl5pPr marL="615153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5pPr>
    <a:lvl6pPr marL="7689418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6pPr>
    <a:lvl7pPr marL="9227302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7pPr>
    <a:lvl8pPr marL="1076518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8pPr>
    <a:lvl9pPr marL="12303069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67" y="5655982"/>
            <a:ext cx="25091629" cy="12031956"/>
          </a:xfrm>
        </p:spPr>
        <p:txBody>
          <a:bodyPr anchor="b"/>
          <a:lstStyle>
            <a:lvl1pPr algn="ctr"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9946" y="18151937"/>
            <a:ext cx="22139672" cy="8343967"/>
          </a:xfrm>
        </p:spPr>
        <p:txBody>
          <a:bodyPr/>
          <a:lstStyle>
            <a:lvl1pPr marL="0" indent="0" algn="ctr">
              <a:buNone/>
              <a:defRPr sz="7748"/>
            </a:lvl1pPr>
            <a:lvl2pPr marL="1475979" indent="0" algn="ctr">
              <a:buNone/>
              <a:defRPr sz="6457"/>
            </a:lvl2pPr>
            <a:lvl3pPr marL="2951958" indent="0" algn="ctr">
              <a:buNone/>
              <a:defRPr sz="5811"/>
            </a:lvl3pPr>
            <a:lvl4pPr marL="4427936" indent="0" algn="ctr">
              <a:buNone/>
              <a:defRPr sz="5165"/>
            </a:lvl4pPr>
            <a:lvl5pPr marL="5903915" indent="0" algn="ctr">
              <a:buNone/>
              <a:defRPr sz="5165"/>
            </a:lvl5pPr>
            <a:lvl6pPr marL="7379894" indent="0" algn="ctr">
              <a:buNone/>
              <a:defRPr sz="5165"/>
            </a:lvl6pPr>
            <a:lvl7pPr marL="8855873" indent="0" algn="ctr">
              <a:buNone/>
              <a:defRPr sz="5165"/>
            </a:lvl7pPr>
            <a:lvl8pPr marL="10331851" indent="0" algn="ctr">
              <a:buNone/>
              <a:defRPr sz="5165"/>
            </a:lvl8pPr>
            <a:lvl9pPr marL="11807830" indent="0" algn="ctr">
              <a:buNone/>
              <a:defRPr sz="51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895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21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24939" y="1839993"/>
            <a:ext cx="6365156" cy="292878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9471" y="1839993"/>
            <a:ext cx="18726473" cy="292878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8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50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097" y="8615979"/>
            <a:ext cx="25460623" cy="14375945"/>
          </a:xfrm>
        </p:spPr>
        <p:txBody>
          <a:bodyPr anchor="b"/>
          <a:lstStyle>
            <a:lvl1pPr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097" y="23127926"/>
            <a:ext cx="25460623" cy="7559970"/>
          </a:xfrm>
        </p:spPr>
        <p:txBody>
          <a:bodyPr/>
          <a:lstStyle>
            <a:lvl1pPr marL="0" indent="0">
              <a:buNone/>
              <a:defRPr sz="7748">
                <a:solidFill>
                  <a:schemeClr val="tx1"/>
                </a:solidFill>
              </a:defRPr>
            </a:lvl1pPr>
            <a:lvl2pPr marL="1475979" indent="0">
              <a:buNone/>
              <a:defRPr sz="6457">
                <a:solidFill>
                  <a:schemeClr val="tx1">
                    <a:tint val="75000"/>
                  </a:schemeClr>
                </a:solidFill>
              </a:defRPr>
            </a:lvl2pPr>
            <a:lvl3pPr marL="2951958" indent="0">
              <a:buNone/>
              <a:defRPr sz="5811">
                <a:solidFill>
                  <a:schemeClr val="tx1">
                    <a:tint val="75000"/>
                  </a:schemeClr>
                </a:solidFill>
              </a:defRPr>
            </a:lvl3pPr>
            <a:lvl4pPr marL="4427936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4pPr>
            <a:lvl5pPr marL="5903915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5pPr>
            <a:lvl6pPr marL="7379894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6pPr>
            <a:lvl7pPr marL="8855873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7pPr>
            <a:lvl8pPr marL="10331851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8pPr>
            <a:lvl9pPr marL="11807830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7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9470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4279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48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1840001"/>
            <a:ext cx="25460623" cy="66799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318" y="8471972"/>
            <a:ext cx="12488157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3318" y="12623955"/>
            <a:ext cx="12488157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44280" y="8471972"/>
            <a:ext cx="12549659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44280" y="12623955"/>
            <a:ext cx="12549659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23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34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392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9659" y="4975990"/>
            <a:ext cx="14944279" cy="24559911"/>
          </a:xfrm>
        </p:spPr>
        <p:txBody>
          <a:bodyPr/>
          <a:lstStyle>
            <a:lvl1pPr>
              <a:defRPr sz="10331"/>
            </a:lvl1pPr>
            <a:lvl2pPr>
              <a:defRPr sz="9039"/>
            </a:lvl2pPr>
            <a:lvl3pPr>
              <a:defRPr sz="7748"/>
            </a:lvl3pPr>
            <a:lvl4pPr>
              <a:defRPr sz="6457"/>
            </a:lvl4pPr>
            <a:lvl5pPr>
              <a:defRPr sz="6457"/>
            </a:lvl5pPr>
            <a:lvl6pPr>
              <a:defRPr sz="6457"/>
            </a:lvl6pPr>
            <a:lvl7pPr>
              <a:defRPr sz="6457"/>
            </a:lvl7pPr>
            <a:lvl8pPr>
              <a:defRPr sz="6457"/>
            </a:lvl8pPr>
            <a:lvl9pPr>
              <a:defRPr sz="64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037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49659" y="4975990"/>
            <a:ext cx="14944279" cy="24559911"/>
          </a:xfrm>
        </p:spPr>
        <p:txBody>
          <a:bodyPr anchor="t"/>
          <a:lstStyle>
            <a:lvl1pPr marL="0" indent="0">
              <a:buNone/>
              <a:defRPr sz="10331"/>
            </a:lvl1pPr>
            <a:lvl2pPr marL="1475979" indent="0">
              <a:buNone/>
              <a:defRPr sz="9039"/>
            </a:lvl2pPr>
            <a:lvl3pPr marL="2951958" indent="0">
              <a:buNone/>
              <a:defRPr sz="7748"/>
            </a:lvl3pPr>
            <a:lvl4pPr marL="4427936" indent="0">
              <a:buNone/>
              <a:defRPr sz="6457"/>
            </a:lvl4pPr>
            <a:lvl5pPr marL="5903915" indent="0">
              <a:buNone/>
              <a:defRPr sz="6457"/>
            </a:lvl5pPr>
            <a:lvl6pPr marL="7379894" indent="0">
              <a:buNone/>
              <a:defRPr sz="6457"/>
            </a:lvl6pPr>
            <a:lvl7pPr marL="8855873" indent="0">
              <a:buNone/>
              <a:defRPr sz="6457"/>
            </a:lvl7pPr>
            <a:lvl8pPr marL="10331851" indent="0">
              <a:buNone/>
              <a:defRPr sz="6457"/>
            </a:lvl8pPr>
            <a:lvl9pPr marL="11807830" indent="0">
              <a:buNone/>
              <a:defRPr sz="64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02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9470" y="1840001"/>
            <a:ext cx="25460623" cy="6679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9470" y="9199967"/>
            <a:ext cx="25460623" cy="2192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29470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B0C55-391A-4BA7-BF59-0A370099757C}" type="datetimeFigureOut">
              <a:rPr lang="he-IL" smtClean="0"/>
              <a:t>כ"ג/סיון/תשפ"ג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78355" y="32031892"/>
            <a:ext cx="9962853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48191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014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51958" rtl="1" eaLnBrk="1" latinLnBrk="0" hangingPunct="1">
        <a:lnSpc>
          <a:spcPct val="90000"/>
        </a:lnSpc>
        <a:spcBef>
          <a:spcPct val="0"/>
        </a:spcBef>
        <a:buNone/>
        <a:defRPr sz="142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7989" indent="-737989" algn="r" defTabSz="2951958" rtl="1" eaLnBrk="1" latinLnBrk="0" hangingPunct="1">
        <a:lnSpc>
          <a:spcPct val="90000"/>
        </a:lnSpc>
        <a:spcBef>
          <a:spcPts val="3228"/>
        </a:spcBef>
        <a:buFont typeface="Arial" panose="020B0604020202020204" pitchFamily="34" charset="0"/>
        <a:buChar char="•"/>
        <a:defRPr sz="9039" kern="1200">
          <a:solidFill>
            <a:schemeClr val="tx1"/>
          </a:solidFill>
          <a:latin typeface="+mn-lt"/>
          <a:ea typeface="+mn-ea"/>
          <a:cs typeface="+mn-cs"/>
        </a:defRPr>
      </a:lvl1pPr>
      <a:lvl2pPr marL="2213968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7748" kern="1200">
          <a:solidFill>
            <a:schemeClr val="tx1"/>
          </a:solidFill>
          <a:latin typeface="+mn-lt"/>
          <a:ea typeface="+mn-ea"/>
          <a:cs typeface="+mn-cs"/>
        </a:defRPr>
      </a:lvl2pPr>
      <a:lvl3pPr marL="3689947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6457" kern="1200">
          <a:solidFill>
            <a:schemeClr val="tx1"/>
          </a:solidFill>
          <a:latin typeface="+mn-lt"/>
          <a:ea typeface="+mn-ea"/>
          <a:cs typeface="+mn-cs"/>
        </a:defRPr>
      </a:lvl3pPr>
      <a:lvl4pPr marL="5165926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6641904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8117883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9593862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1069841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2545819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1pPr>
      <a:lvl2pPr marL="1475979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2pPr>
      <a:lvl3pPr marL="2951958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3pPr>
      <a:lvl4pPr marL="4427936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5903915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7379894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8855873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0331851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180783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, lighthouse, screenshot, design&#10;&#10;Description automatically generated">
            <a:extLst>
              <a:ext uri="{FF2B5EF4-FFF2-40B4-BE49-F238E27FC236}">
                <a16:creationId xmlns:a16="http://schemas.microsoft.com/office/drawing/2014/main" id="{F548D39D-7CE9-BDAA-44D3-ABF53A3C1CC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8" y="228483"/>
            <a:ext cx="2704641" cy="4339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8B7141-C41B-A5BE-701F-B9FA0C4CCF41}"/>
              </a:ext>
            </a:extLst>
          </p:cNvPr>
          <p:cNvSpPr txBox="1"/>
          <p:nvPr/>
        </p:nvSpPr>
        <p:spPr>
          <a:xfrm>
            <a:off x="2362200" y="235974"/>
            <a:ext cx="26810111" cy="43396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The Golden opportunity</a:t>
            </a:r>
            <a:b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</a:br>
            <a:r>
              <a:rPr lang="en-US" sz="7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Examining the effect of hygiene theory on utopian diseases in newborns</a:t>
            </a:r>
          </a:p>
          <a:p>
            <a:pPr algn="ctr"/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Shahar Shalom, Eden Anavim, Merav Pervil | Faculty Instructor: Prof. Micha Mandel</a:t>
            </a:r>
          </a:p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Counselee: Prof. Idit Lachover-Roth, Allergy &amp; Clinical Immunology Unit, Meir Medical Center, Israel</a:t>
            </a:r>
            <a:endParaRPr lang="he-IL" sz="4400" dirty="0">
              <a:solidFill>
                <a:schemeClr val="accent1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E341BC-0408-73A7-ABEE-9364FC3EFFC0}"/>
              </a:ext>
            </a:extLst>
          </p:cNvPr>
          <p:cNvCxnSpPr/>
          <p:nvPr/>
        </p:nvCxnSpPr>
        <p:spPr>
          <a:xfrm flipV="1">
            <a:off x="497914" y="4630517"/>
            <a:ext cx="28674396" cy="749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632DFCB4-1B29-05AE-D500-EF466CED6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27823"/>
              </p:ext>
            </p:extLst>
          </p:nvPr>
        </p:nvGraphicFramePr>
        <p:xfrm>
          <a:off x="83964" y="4892092"/>
          <a:ext cx="11828835" cy="6612255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1828835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3200" dirty="0">
                          <a:latin typeface="+mj-lt"/>
                        </a:rPr>
                        <a:t>Background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984992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COVID-19 had increased hygiene awareness. </a:t>
                      </a:r>
                      <a:br>
                        <a:rPr lang="en-US" sz="3200" dirty="0">
                          <a:latin typeface="+mj-lt"/>
                        </a:rPr>
                      </a:br>
                      <a:r>
                        <a:rPr lang="en-US" sz="3200" dirty="0">
                          <a:latin typeface="+mj-lt"/>
                        </a:rPr>
                        <a:t>Following the pandemic, several studies led to the following findings: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Social distance reduced the prevalence of pediatric non-COVID infections.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Infants born in the first peek had significantly less respiratory morbidity in first year.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Increased pediatric viral infections following the 1st </a:t>
                      </a:r>
                      <a:r>
                        <a:rPr lang="en-US" sz="3200">
                          <a:latin typeface="+mj-lt"/>
                        </a:rPr>
                        <a:t>and 2nd </a:t>
                      </a:r>
                      <a:r>
                        <a:rPr lang="en-US" sz="3200" dirty="0">
                          <a:latin typeface="+mj-lt"/>
                        </a:rPr>
                        <a:t>lockdowns.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6" name="Table 29">
            <a:extLst>
              <a:ext uri="{FF2B5EF4-FFF2-40B4-BE49-F238E27FC236}">
                <a16:creationId xmlns:a16="http://schemas.microsoft.com/office/drawing/2014/main" id="{B7C1B329-22CD-BFC1-156D-6264B8ED5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972715"/>
              </p:ext>
            </p:extLst>
          </p:nvPr>
        </p:nvGraphicFramePr>
        <p:xfrm>
          <a:off x="83963" y="11505585"/>
          <a:ext cx="11828835" cy="223491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1828835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483077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Research Objective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655797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was therefore a golden opportunity to assess the influence of a highly hygienic environment on atopic comorbidities in infants.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7" name="Table 29">
            <a:extLst>
              <a:ext uri="{FF2B5EF4-FFF2-40B4-BE49-F238E27FC236}">
                <a16:creationId xmlns:a16="http://schemas.microsoft.com/office/drawing/2014/main" id="{5F827F28-C2F2-38B5-29FB-77D425C2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02152"/>
              </p:ext>
            </p:extLst>
          </p:nvPr>
        </p:nvGraphicFramePr>
        <p:xfrm>
          <a:off x="12062298" y="4892092"/>
          <a:ext cx="17373301" cy="25037266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7373301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617951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Results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24419315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Results of the Second-year - Logistic regression Vs. GAM model : 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8" name="Table 29">
            <a:extLst>
              <a:ext uri="{FF2B5EF4-FFF2-40B4-BE49-F238E27FC236}">
                <a16:creationId xmlns:a16="http://schemas.microsoft.com/office/drawing/2014/main" id="{D427151E-66F0-FCB6-3D6D-D9E7DF69B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34528"/>
              </p:ext>
            </p:extLst>
          </p:nvPr>
        </p:nvGraphicFramePr>
        <p:xfrm>
          <a:off x="83963" y="13929603"/>
          <a:ext cx="11828835" cy="12607451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1828835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856259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Data and its collection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1751192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Data was collected starting from November 2018.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Experiment participants: Hebrew speaking parents from all sectors, close to due date with normal birth weight and no defects.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At predetermined intervals, parents were sent questionnaires to collect data.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Characteristics of the babies, their families, and their environment were collected.</a:t>
                      </a:r>
                      <a:b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Development of utopian diseases among babies was examined during experiment. </a:t>
                      </a:r>
                    </a:p>
                    <a:p>
                      <a:pPr marL="457200" marR="0" lvl="0" indent="-457200" algn="l" defTabSz="295195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The babies were divided into 4 groups according to the date of birth and main landmarks during the pandemic</a:t>
                      </a:r>
                      <a:endParaRPr lang="he-IL" sz="32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41" name="Table 29">
            <a:extLst>
              <a:ext uri="{FF2B5EF4-FFF2-40B4-BE49-F238E27FC236}">
                <a16:creationId xmlns:a16="http://schemas.microsoft.com/office/drawing/2014/main" id="{87C34A28-1550-8A00-8213-E8C202962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058437"/>
              </p:ext>
            </p:extLst>
          </p:nvPr>
        </p:nvGraphicFramePr>
        <p:xfrm>
          <a:off x="41176" y="26754297"/>
          <a:ext cx="11912800" cy="7813783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19128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649657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800" dirty="0">
                          <a:latin typeface="+mj-lt"/>
                        </a:rPr>
                        <a:t>Experimental Design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7148430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Logistic Regression Model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was used to test the effect of explanatory characteristics on the probability of having an atopic disease using birth date group as the categorical variable.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Generalized Additive Model: </a:t>
                      </a:r>
                      <a:r>
                        <a:rPr lang="en-US" sz="28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GAM model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provides us with an alternative to dividing the birth date into groups, instead of the date of birth acting as a categorical variable we made it continuous (every day is a category). We used a non-linear combination of variables, which create a smooth function. By connecting these smooth functions, we examined how the probability of a baby getting an atopic disease changes: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42" name="Table 29">
            <a:extLst>
              <a:ext uri="{FF2B5EF4-FFF2-40B4-BE49-F238E27FC236}">
                <a16:creationId xmlns:a16="http://schemas.microsoft.com/office/drawing/2014/main" id="{5F353C99-9559-5FFC-9840-C01B90960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232371"/>
              </p:ext>
            </p:extLst>
          </p:nvPr>
        </p:nvGraphicFramePr>
        <p:xfrm>
          <a:off x="12062298" y="29929358"/>
          <a:ext cx="17457265" cy="459483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7457265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679788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Conclusions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3915049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B2E3B24-2FD4-D155-947E-C24B67FC83A3}"/>
              </a:ext>
            </a:extLst>
          </p:cNvPr>
          <p:cNvSpPr txBox="1"/>
          <p:nvPr/>
        </p:nvSpPr>
        <p:spPr>
          <a:xfrm>
            <a:off x="23342600" y="12696791"/>
            <a:ext cx="162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kern="1200" dirty="0">
                <a:solidFill>
                  <a:schemeClr val="dk1"/>
                </a:solidFill>
                <a:latin typeface="+mj-lt"/>
                <a:ea typeface="+mn-ea"/>
                <a:cs typeface="+mn-cs"/>
              </a:rPr>
              <a:t>See graph below</a:t>
            </a:r>
            <a:endParaRPr lang="en-US" sz="20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B11988-6E58-9E26-CC0C-0E03931B6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441648"/>
              </p:ext>
            </p:extLst>
          </p:nvPr>
        </p:nvGraphicFramePr>
        <p:xfrm>
          <a:off x="771799" y="22863412"/>
          <a:ext cx="10451554" cy="3416083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278343">
                  <a:extLst>
                    <a:ext uri="{9D8B030D-6E8A-4147-A177-3AD203B41FA5}">
                      <a16:colId xmlns:a16="http://schemas.microsoft.com/office/drawing/2014/main" val="2284067477"/>
                    </a:ext>
                  </a:extLst>
                </a:gridCol>
                <a:gridCol w="4144638">
                  <a:extLst>
                    <a:ext uri="{9D8B030D-6E8A-4147-A177-3AD203B41FA5}">
                      <a16:colId xmlns:a16="http://schemas.microsoft.com/office/drawing/2014/main" val="1898157239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val="1774469807"/>
                    </a:ext>
                  </a:extLst>
                </a:gridCol>
                <a:gridCol w="2701298">
                  <a:extLst>
                    <a:ext uri="{9D8B030D-6E8A-4147-A177-3AD203B41FA5}">
                      <a16:colId xmlns:a16="http://schemas.microsoft.com/office/drawing/2014/main" val="4220693821"/>
                    </a:ext>
                  </a:extLst>
                </a:gridCol>
              </a:tblGrid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Group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1Y Sickness %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2Y Sickness %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69267135"/>
                  </a:ext>
                </a:extLst>
              </a:tr>
              <a:tr h="63842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Up to March19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52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36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9060433"/>
                  </a:ext>
                </a:extLst>
              </a:tr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March19 to March 20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50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43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1551646"/>
                  </a:ext>
                </a:extLst>
              </a:tr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March20 to Feb21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55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49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16477913"/>
                  </a:ext>
                </a:extLst>
              </a:tr>
              <a:tr h="63842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From Feb21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71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51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5827566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C23D53A-097C-A2C8-C42F-7197DEE72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719560"/>
              </p:ext>
            </p:extLst>
          </p:nvPr>
        </p:nvGraphicFramePr>
        <p:xfrm>
          <a:off x="12203824" y="6370214"/>
          <a:ext cx="16968485" cy="10971332"/>
        </p:xfrm>
        <a:graphic>
          <a:graphicData uri="http://schemas.openxmlformats.org/drawingml/2006/table">
            <a:tbl>
              <a:tblPr/>
              <a:tblGrid>
                <a:gridCol w="5438601">
                  <a:extLst>
                    <a:ext uri="{9D8B030D-6E8A-4147-A177-3AD203B41FA5}">
                      <a16:colId xmlns:a16="http://schemas.microsoft.com/office/drawing/2014/main" val="1687023719"/>
                    </a:ext>
                  </a:extLst>
                </a:gridCol>
                <a:gridCol w="2052092">
                  <a:extLst>
                    <a:ext uri="{9D8B030D-6E8A-4147-A177-3AD203B41FA5}">
                      <a16:colId xmlns:a16="http://schemas.microsoft.com/office/drawing/2014/main" val="1042797128"/>
                    </a:ext>
                  </a:extLst>
                </a:gridCol>
                <a:gridCol w="1111916">
                  <a:extLst>
                    <a:ext uri="{9D8B030D-6E8A-4147-A177-3AD203B41FA5}">
                      <a16:colId xmlns:a16="http://schemas.microsoft.com/office/drawing/2014/main" val="2733175140"/>
                    </a:ext>
                  </a:extLst>
                </a:gridCol>
                <a:gridCol w="1159561">
                  <a:extLst>
                    <a:ext uri="{9D8B030D-6E8A-4147-A177-3AD203B41FA5}">
                      <a16:colId xmlns:a16="http://schemas.microsoft.com/office/drawing/2014/main" val="1020968963"/>
                    </a:ext>
                  </a:extLst>
                </a:gridCol>
                <a:gridCol w="1753750">
                  <a:extLst>
                    <a:ext uri="{9D8B030D-6E8A-4147-A177-3AD203B41FA5}">
                      <a16:colId xmlns:a16="http://schemas.microsoft.com/office/drawing/2014/main" val="3302576519"/>
                    </a:ext>
                  </a:extLst>
                </a:gridCol>
                <a:gridCol w="2526016">
                  <a:extLst>
                    <a:ext uri="{9D8B030D-6E8A-4147-A177-3AD203B41FA5}">
                      <a16:colId xmlns:a16="http://schemas.microsoft.com/office/drawing/2014/main" val="1835266576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1266378933"/>
                    </a:ext>
                  </a:extLst>
                </a:gridCol>
                <a:gridCol w="1396877">
                  <a:extLst>
                    <a:ext uri="{9D8B030D-6E8A-4147-A177-3AD203B41FA5}">
                      <a16:colId xmlns:a16="http://schemas.microsoft.com/office/drawing/2014/main" val="4255070870"/>
                    </a:ext>
                  </a:extLst>
                </a:gridCol>
              </a:tblGrid>
              <a:tr h="31943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Variable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Logistic model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GAM model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85886"/>
                  </a:ext>
                </a:extLst>
              </a:tr>
              <a:tr h="58067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Estimate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P-</a:t>
                      </a:r>
                      <a:r>
                        <a:rPr lang="en-US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val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Odds Ratio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Estimate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Std. Error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 val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775872"/>
                  </a:ext>
                </a:extLst>
              </a:tr>
              <a:tr h="319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Intercept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-0.83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77719"/>
                  </a:ext>
                </a:extLst>
              </a:tr>
              <a:tr h="319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SES - 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Group 6-8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448588"/>
                  </a:ext>
                </a:extLst>
              </a:tr>
              <a:tr h="319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SES - Group 9-10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707203"/>
                  </a:ext>
                </a:extLst>
              </a:tr>
              <a:tr h="319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Gender 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Female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-0.28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-0.28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658712"/>
                  </a:ext>
                </a:extLst>
              </a:tr>
              <a:tr h="319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with atopic disease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068779"/>
                  </a:ext>
                </a:extLst>
              </a:tr>
              <a:tr h="319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Father with atopic disease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84580"/>
                  </a:ext>
                </a:extLst>
              </a:tr>
              <a:tr h="319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year of birth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48284"/>
                  </a:ext>
                </a:extLst>
              </a:tr>
              <a:tr h="5955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education - Post graduate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084250"/>
                  </a:ext>
                </a:extLst>
              </a:tr>
              <a:tr h="5955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mother_education - Academic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959052"/>
                  </a:ext>
                </a:extLst>
              </a:tr>
              <a:tr h="319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Number of </a:t>
                      </a:r>
                      <a:r>
                        <a:rPr lang="en-US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childrens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73534"/>
                  </a:ext>
                </a:extLst>
              </a:tr>
              <a:tr h="5955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Type of pregnency - Spntaneous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30086"/>
                  </a:ext>
                </a:extLst>
              </a:tr>
              <a:tr h="319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Vaccine 1st Year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295390"/>
                  </a:ext>
                </a:extLst>
              </a:tr>
              <a:tr h="5955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Nursing at 1st year - Private Nany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9268"/>
                  </a:ext>
                </a:extLst>
              </a:tr>
              <a:tr h="5955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Nursing at 1st year - Day care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26207"/>
                  </a:ext>
                </a:extLst>
              </a:tr>
              <a:tr h="5955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 date -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March19 to March20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52785"/>
                  </a:ext>
                </a:extLst>
              </a:tr>
              <a:tr h="5955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 date -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March20 to Feb21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1.90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912245"/>
                  </a:ext>
                </a:extLst>
              </a:tr>
              <a:tr h="319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 date 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 From Feb21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550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76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738</TotalTime>
  <Words>589</Words>
  <Application>Microsoft Office PowerPoint</Application>
  <PresentationFormat>Custom</PresentationFormat>
  <Paragraphs>199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Merav Pervil</dc:creator>
  <cp:lastModifiedBy>עדן ענבים</cp:lastModifiedBy>
  <cp:revision>6</cp:revision>
  <dcterms:created xsi:type="dcterms:W3CDTF">2023-06-04T15:30:14Z</dcterms:created>
  <dcterms:modified xsi:type="dcterms:W3CDTF">2023-06-12T17:03:46Z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943423-0614-406f-8d5e-6a42b298e941_Enabled">
    <vt:lpwstr>true</vt:lpwstr>
  </property>
  <property fmtid="{D5CDD505-2E9C-101B-9397-08002B2CF9AE}" pid="3" name="MSIP_Label_45943423-0614-406f-8d5e-6a42b298e941_SetDate">
    <vt:lpwstr>2023-06-05T14:42:38Z</vt:lpwstr>
  </property>
  <property fmtid="{D5CDD505-2E9C-101B-9397-08002B2CF9AE}" pid="4" name="MSIP_Label_45943423-0614-406f-8d5e-6a42b298e941_Method">
    <vt:lpwstr>Standard</vt:lpwstr>
  </property>
  <property fmtid="{D5CDD505-2E9C-101B-9397-08002B2CF9AE}" pid="5" name="MSIP_Label_45943423-0614-406f-8d5e-6a42b298e941_Name">
    <vt:lpwstr>Internal</vt:lpwstr>
  </property>
  <property fmtid="{D5CDD505-2E9C-101B-9397-08002B2CF9AE}" pid="6" name="MSIP_Label_45943423-0614-406f-8d5e-6a42b298e941_SiteId">
    <vt:lpwstr>02f22272-3538-4a5f-ae4e-64cd13d9890e</vt:lpwstr>
  </property>
  <property fmtid="{D5CDD505-2E9C-101B-9397-08002B2CF9AE}" pid="7" name="MSIP_Label_45943423-0614-406f-8d5e-6a42b298e941_ActionId">
    <vt:lpwstr>94608933-ff3a-49f7-90e0-683fa5bdf4b4</vt:lpwstr>
  </property>
  <property fmtid="{D5CDD505-2E9C-101B-9397-08002B2CF9AE}" pid="8" name="MSIP_Label_45943423-0614-406f-8d5e-6a42b298e941_ContentBits">
    <vt:lpwstr>0</vt:lpwstr>
  </property>
</Properties>
</file>