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1A9E-69A3-4C64-B18D-7A7F88D200FD}" v="183" dt="2023-06-09T16:37:0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5" d="100"/>
          <a:sy n="25" d="100"/>
        </p:scale>
        <p:origin x="296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/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/>
        </p:nvGraphicFramePr>
        <p:xfrm>
          <a:off x="-2" y="9187259"/>
          <a:ext cx="14759780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68401"/>
              </p:ext>
            </p:extLst>
          </p:nvPr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/>
        </p:nvGraphicFramePr>
        <p:xfrm>
          <a:off x="0" y="11422176"/>
          <a:ext cx="14759780" cy="103207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9512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847325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pandemic.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???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/>
        </p:nvGraphicFramePr>
        <p:xfrm>
          <a:off x="-2" y="21100305"/>
          <a:ext cx="14759780" cy="1342389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275853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/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/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covid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&amp;1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1, 2019 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&amp;2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1, 2019≤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11, 2019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&amp;3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11, 2019≤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7, 2021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7, 2021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C7C5583-4E92-42BA-CDC5-332F860C9B86}"/>
              </a:ext>
            </a:extLst>
          </p:cNvPr>
          <p:cNvGraphicFramePr>
            <a:graphicFrameLocks noGrp="1"/>
          </p:cNvGraphicFramePr>
          <p:nvPr/>
        </p:nvGraphicFramePr>
        <p:xfrm>
          <a:off x="-7682015" y="17440942"/>
          <a:ext cx="6832600" cy="25978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694928811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3035277709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707887154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Group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First-year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Second-year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12074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77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44607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59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208140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71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9293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51149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D3DD8C6-A50E-FF6D-12A9-5619F05F9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7802" y="6378291"/>
            <a:ext cx="13754508" cy="7230269"/>
          </a:xfrm>
          <a:prstGeom prst="rect">
            <a:avLst/>
          </a:prstGeom>
        </p:spPr>
      </p:pic>
      <p:pic>
        <p:nvPicPr>
          <p:cNvPr id="7" name="Picture 6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EA535E9B-0EA1-B989-CA58-7A33EB9BB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926" y="14255856"/>
            <a:ext cx="11407415" cy="6844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E3B24-2FD4-D155-947E-C24B67FC83A3}"/>
              </a:ext>
            </a:extLst>
          </p:cNvPr>
          <p:cNvSpPr txBox="1"/>
          <p:nvPr/>
        </p:nvSpPr>
        <p:spPr>
          <a:xfrm>
            <a:off x="23342600" y="12696791"/>
            <a:ext cx="16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See graph below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649</TotalTime>
  <Words>373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2</cp:revision>
  <dcterms:created xsi:type="dcterms:W3CDTF">2023-06-04T15:30:14Z</dcterms:created>
  <dcterms:modified xsi:type="dcterms:W3CDTF">2023-06-09T16:37:52Z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