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2" dt="2023-06-12T17:07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5" d="100"/>
          <a:sy n="25" d="100"/>
        </p:scale>
        <p:origin x="1168" y="-2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modSld">
      <pc:chgData name="Shahar Shalom" userId="c1657878-da89-43af-9535-4a8d3e59b096" providerId="ADAL" clId="{97D10777-EDE1-4B59-B9E7-AD2396A8F3A8}" dt="2023-06-12T17:08:41.395" v="25" actId="1076"/>
      <pc:docMkLst>
        <pc:docMk/>
      </pc:docMkLst>
      <pc:sldChg chg="addSp modSp mod">
        <pc:chgData name="Shahar Shalom" userId="c1657878-da89-43af-9535-4a8d3e59b096" providerId="ADAL" clId="{97D10777-EDE1-4B59-B9E7-AD2396A8F3A8}" dt="2023-06-12T17:08:41.395" v="25" actId="1076"/>
        <pc:sldMkLst>
          <pc:docMk/>
          <pc:sldMk cId="3381761132" sldId="257"/>
        </pc:sldMkLst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7DAC06D9-AB4C-46AB-6EF8-5DD1078F3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9"/>
          <a:stretch/>
        </p:blipFill>
        <p:spPr>
          <a:xfrm>
            <a:off x="14464856" y="20092860"/>
            <a:ext cx="13145797" cy="8568758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6155"/>
              </p:ext>
            </p:extLst>
          </p:nvPr>
        </p:nvGraphicFramePr>
        <p:xfrm>
          <a:off x="83963" y="4882742"/>
          <a:ext cx="13013148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013148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830"/>
              </p:ext>
            </p:extLst>
          </p:nvPr>
        </p:nvGraphicFramePr>
        <p:xfrm>
          <a:off x="0" y="9817535"/>
          <a:ext cx="13013148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013148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44567"/>
              </p:ext>
            </p:extLst>
          </p:nvPr>
        </p:nvGraphicFramePr>
        <p:xfrm>
          <a:off x="13360399" y="4892092"/>
          <a:ext cx="16075199" cy="254742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607519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5866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3182864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a baby getting an Atopic disease in the second year of his life: 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767"/>
              </p:ext>
            </p:extLst>
          </p:nvPr>
        </p:nvGraphicFramePr>
        <p:xfrm>
          <a:off x="83963" y="12272578"/>
          <a:ext cx="12623800" cy="126074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623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5625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64296"/>
              </p:ext>
            </p:extLst>
          </p:nvPr>
        </p:nvGraphicFramePr>
        <p:xfrm>
          <a:off x="41176" y="26754297"/>
          <a:ext cx="11912800" cy="781378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91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31514"/>
              </p:ext>
            </p:extLst>
          </p:nvPr>
        </p:nvGraphicFramePr>
        <p:xfrm>
          <a:off x="12062298" y="28661618"/>
          <a:ext cx="17457265" cy="586257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45726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67345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499523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41648"/>
              </p:ext>
            </p:extLst>
          </p:nvPr>
        </p:nvGraphicFramePr>
        <p:xfrm>
          <a:off x="771799" y="22863412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28160"/>
              </p:ext>
            </p:extLst>
          </p:nvPr>
        </p:nvGraphicFramePr>
        <p:xfrm>
          <a:off x="13749746" y="6316995"/>
          <a:ext cx="15422564" cy="12517653"/>
        </p:xfrm>
        <a:graphic>
          <a:graphicData uri="http://schemas.openxmlformats.org/drawingml/2006/table">
            <a:tbl>
              <a:tblPr/>
              <a:tblGrid>
                <a:gridCol w="4943115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1865135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1010615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1053919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593974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2295882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390310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269614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49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98186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6E72801-0D87-CFF1-70B7-91AE9A196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5" t="38746" r="1479" b="39176"/>
          <a:stretch/>
        </p:blipFill>
        <p:spPr>
          <a:xfrm>
            <a:off x="23279522" y="23690480"/>
            <a:ext cx="3495736" cy="32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780</TotalTime>
  <Words>603</Words>
  <Application>Microsoft Office PowerPoint</Application>
  <PresentationFormat>Custom</PresentationFormat>
  <Paragraphs>215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8</cp:revision>
  <dcterms:created xsi:type="dcterms:W3CDTF">2023-06-04T15:30:14Z</dcterms:created>
  <dcterms:modified xsi:type="dcterms:W3CDTF">2023-06-12T17:49:45Z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