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9519563" cy="345598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m" initials="m" lastIdx="10" clrIdx="0">
    <p:extLst>
      <p:ext uri="{19B8F6BF-5375-455C-9EA6-DF929625EA0E}">
        <p15:presenceInfo xmlns:p15="http://schemas.microsoft.com/office/powerpoint/2012/main" userId="ac3c621c049bf6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10777-EDE1-4B59-B9E7-AD2396A8F3A8}" v="894" dt="2023-06-18T09:01:40.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9" autoAdjust="0"/>
    <p:restoredTop sz="94660"/>
  </p:normalViewPr>
  <p:slideViewPr>
    <p:cSldViewPr snapToGrid="0">
      <p:cViewPr>
        <p:scale>
          <a:sx n="50" d="100"/>
          <a:sy n="50" d="100"/>
        </p:scale>
        <p:origin x="42" y="-79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ar Shalom" userId="c1657878-da89-43af-9535-4a8d3e59b096" providerId="ADAL" clId="{B1541A9E-69A3-4C64-B18D-7A7F88D200FD}"/>
    <pc:docChg chg="undo custSel addSld delSld modSld">
      <pc:chgData name="Shahar Shalom" userId="c1657878-da89-43af-9535-4a8d3e59b096" providerId="ADAL" clId="{B1541A9E-69A3-4C64-B18D-7A7F88D200FD}" dt="2023-06-09T16:37:41.997" v="926" actId="1076"/>
      <pc:docMkLst>
        <pc:docMk/>
      </pc:docMkLst>
      <pc:sldChg chg="addSp delSp modSp del mod">
        <pc:chgData name="Shahar Shalom" userId="c1657878-da89-43af-9535-4a8d3e59b096" providerId="ADAL" clId="{B1541A9E-69A3-4C64-B18D-7A7F88D200FD}" dt="2023-06-09T13:46:45.294" v="742" actId="2696"/>
        <pc:sldMkLst>
          <pc:docMk/>
          <pc:sldMk cId="1000118881" sldId="256"/>
        </pc:sldMkLst>
        <pc:spChg chg="add del mod">
          <ac:chgData name="Shahar Shalom" userId="c1657878-da89-43af-9535-4a8d3e59b096" providerId="ADAL" clId="{B1541A9E-69A3-4C64-B18D-7A7F88D200FD}" dt="2023-06-05T15:26:47.065" v="307"/>
          <ac:spMkLst>
            <pc:docMk/>
            <pc:sldMk cId="1000118881" sldId="256"/>
            <ac:spMk id="2" creationId="{B33A2B77-042A-2136-999B-4A44EEF860A2}"/>
          </ac:spMkLst>
        </pc:spChg>
        <pc:spChg chg="add del mod">
          <ac:chgData name="Shahar Shalom" userId="c1657878-da89-43af-9535-4a8d3e59b096" providerId="ADAL" clId="{B1541A9E-69A3-4C64-B18D-7A7F88D200FD}" dt="2023-06-05T17:03:50.848" v="477" actId="478"/>
          <ac:spMkLst>
            <pc:docMk/>
            <pc:sldMk cId="1000118881" sldId="256"/>
            <ac:spMk id="3" creationId="{A001B1F7-9613-B9B0-B988-694246FFA641}"/>
          </ac:spMkLst>
        </pc:spChg>
        <pc:spChg chg="add mod">
          <ac:chgData name="Shahar Shalom" userId="c1657878-da89-43af-9535-4a8d3e59b096" providerId="ADAL" clId="{B1541A9E-69A3-4C64-B18D-7A7F88D200FD}" dt="2023-06-05T17:10:55.508" v="565" actId="20577"/>
          <ac:spMkLst>
            <pc:docMk/>
            <pc:sldMk cId="1000118881" sldId="256"/>
            <ac:spMk id="4" creationId="{902ED1D7-E996-EF69-829B-593F4BE2D5F1}"/>
          </ac:spMkLst>
        </pc:spChg>
        <pc:spChg chg="add del mod">
          <ac:chgData name="Shahar Shalom" userId="c1657878-da89-43af-9535-4a8d3e59b096" providerId="ADAL" clId="{B1541A9E-69A3-4C64-B18D-7A7F88D200FD}" dt="2023-06-09T13:46:40.696" v="741" actId="1076"/>
          <ac:spMkLst>
            <pc:docMk/>
            <pc:sldMk cId="1000118881" sldId="256"/>
            <ac:spMk id="16" creationId="{D98B7141-C41B-A5BE-701F-B9FA0C4CCF41}"/>
          </ac:spMkLst>
        </pc:spChg>
        <pc:graphicFrameChg chg="add mod modGraphic">
          <ac:chgData name="Shahar Shalom" userId="c1657878-da89-43af-9535-4a8d3e59b096" providerId="ADAL" clId="{B1541A9E-69A3-4C64-B18D-7A7F88D200FD}" dt="2023-06-06T12:33:11.461" v="731" actId="1076"/>
          <ac:graphicFrameMkLst>
            <pc:docMk/>
            <pc:sldMk cId="1000118881" sldId="256"/>
            <ac:graphicFrameMk id="25" creationId="{1C7C5583-4E92-42BA-CDC5-332F860C9B86}"/>
          </ac:graphicFrameMkLst>
        </pc:graphicFrameChg>
        <pc:graphicFrameChg chg="mod modGraphic">
          <ac:chgData name="Shahar Shalom" userId="c1657878-da89-43af-9535-4a8d3e59b096" providerId="ADAL" clId="{B1541A9E-69A3-4C64-B18D-7A7F88D200FD}" dt="2023-06-05T14:56:36.318" v="44" actId="20577"/>
          <ac:graphicFrameMkLst>
            <pc:docMk/>
            <pc:sldMk cId="1000118881" sldId="256"/>
            <ac:graphicFrameMk id="29" creationId="{632DFCB4-1B29-05AE-D500-EF466CED6387}"/>
          </ac:graphicFrameMkLst>
        </pc:graphicFrameChg>
        <pc:graphicFrameChg chg="mod modGraphic">
          <ac:chgData name="Shahar Shalom" userId="c1657878-da89-43af-9535-4a8d3e59b096" providerId="ADAL" clId="{B1541A9E-69A3-4C64-B18D-7A7F88D200FD}" dt="2023-06-05T15:26:59.257" v="312" actId="14100"/>
          <ac:graphicFrameMkLst>
            <pc:docMk/>
            <pc:sldMk cId="1000118881" sldId="256"/>
            <ac:graphicFrameMk id="36" creationId="{B7C1B329-22CD-BFC1-156D-6264B8ED551F}"/>
          </ac:graphicFrameMkLst>
        </pc:graphicFrameChg>
        <pc:graphicFrameChg chg="mod">
          <ac:chgData name="Shahar Shalom" userId="c1657878-da89-43af-9535-4a8d3e59b096" providerId="ADAL" clId="{B1541A9E-69A3-4C64-B18D-7A7F88D200FD}" dt="2023-06-05T15:25:18.183" v="280"/>
          <ac:graphicFrameMkLst>
            <pc:docMk/>
            <pc:sldMk cId="1000118881" sldId="256"/>
            <ac:graphicFrameMk id="37" creationId="{5F827F28-C2F2-38B5-29FB-77D425C2B5E8}"/>
          </ac:graphicFrameMkLst>
        </pc:graphicFrameChg>
        <pc:graphicFrameChg chg="mod modGraphic">
          <ac:chgData name="Shahar Shalom" userId="c1657878-da89-43af-9535-4a8d3e59b096" providerId="ADAL" clId="{B1541A9E-69A3-4C64-B18D-7A7F88D200FD}" dt="2023-06-05T17:05:17.030" v="493"/>
          <ac:graphicFrameMkLst>
            <pc:docMk/>
            <pc:sldMk cId="1000118881" sldId="256"/>
            <ac:graphicFrameMk id="38" creationId="{D427151E-66F0-FCB6-3D6D-D9E7DF69BFDA}"/>
          </ac:graphicFrameMkLst>
        </pc:graphicFrameChg>
        <pc:graphicFrameChg chg="mod modGraphic">
          <ac:chgData name="Shahar Shalom" userId="c1657878-da89-43af-9535-4a8d3e59b096" providerId="ADAL" clId="{B1541A9E-69A3-4C64-B18D-7A7F88D200FD}" dt="2023-06-05T17:45:02.964" v="701" actId="14734"/>
          <ac:graphicFrameMkLst>
            <pc:docMk/>
            <pc:sldMk cId="1000118881" sldId="256"/>
            <ac:graphicFrameMk id="41" creationId="{87C34A28-1550-8A00-8213-E8C2029623E4}"/>
          </ac:graphicFrameMkLst>
        </pc:graphicFrameChg>
        <pc:picChg chg="add del mod">
          <ac:chgData name="Shahar Shalom" userId="c1657878-da89-43af-9535-4a8d3e59b096" providerId="ADAL" clId="{B1541A9E-69A3-4C64-B18D-7A7F88D200FD}" dt="2023-06-05T17:06:20.102" v="497" actId="478"/>
          <ac:picMkLst>
            <pc:docMk/>
            <pc:sldMk cId="1000118881" sldId="256"/>
            <ac:picMk id="6" creationId="{AC78472E-BEB9-8F1F-9AD6-BBE9B3453551}"/>
          </ac:picMkLst>
        </pc:picChg>
        <pc:picChg chg="add del mod">
          <ac:chgData name="Shahar Shalom" userId="c1657878-da89-43af-9535-4a8d3e59b096" providerId="ADAL" clId="{B1541A9E-69A3-4C64-B18D-7A7F88D200FD}" dt="2023-06-05T17:07:03.310" v="501" actId="478"/>
          <ac:picMkLst>
            <pc:docMk/>
            <pc:sldMk cId="1000118881" sldId="256"/>
            <ac:picMk id="8" creationId="{4464F021-2135-5759-578A-0E47B3EA3163}"/>
          </ac:picMkLst>
        </pc:picChg>
        <pc:picChg chg="add del mod">
          <ac:chgData name="Shahar Shalom" userId="c1657878-da89-43af-9535-4a8d3e59b096" providerId="ADAL" clId="{B1541A9E-69A3-4C64-B18D-7A7F88D200FD}" dt="2023-06-05T17:08:25.589" v="509" actId="478"/>
          <ac:picMkLst>
            <pc:docMk/>
            <pc:sldMk cId="1000118881" sldId="256"/>
            <ac:picMk id="10" creationId="{F09E36AB-BD31-C8D6-A946-2EE58AE932C0}"/>
          </ac:picMkLst>
        </pc:picChg>
        <pc:picChg chg="add del mod">
          <ac:chgData name="Shahar Shalom" userId="c1657878-da89-43af-9535-4a8d3e59b096" providerId="ADAL" clId="{B1541A9E-69A3-4C64-B18D-7A7F88D200FD}" dt="2023-06-09T13:43:53.213" v="732" actId="478"/>
          <ac:picMkLst>
            <pc:docMk/>
            <pc:sldMk cId="1000118881" sldId="256"/>
            <ac:picMk id="12" creationId="{64B92B50-C75F-DFD6-5C24-3116D80DA9FB}"/>
          </ac:picMkLst>
        </pc:picChg>
        <pc:picChg chg="add del mod">
          <ac:chgData name="Shahar Shalom" userId="c1657878-da89-43af-9535-4a8d3e59b096" providerId="ADAL" clId="{B1541A9E-69A3-4C64-B18D-7A7F88D200FD}" dt="2023-06-09T13:43:54.005" v="734" actId="478"/>
          <ac:picMkLst>
            <pc:docMk/>
            <pc:sldMk cId="1000118881" sldId="256"/>
            <ac:picMk id="14" creationId="{76C44484-5FED-B635-14D0-FFCBD25AFD57}"/>
          </ac:picMkLst>
        </pc:picChg>
        <pc:picChg chg="add del mod">
          <ac:chgData name="Shahar Shalom" userId="c1657878-da89-43af-9535-4a8d3e59b096" providerId="ADAL" clId="{B1541A9E-69A3-4C64-B18D-7A7F88D200FD}" dt="2023-06-09T13:43:53.734" v="733" actId="478"/>
          <ac:picMkLst>
            <pc:docMk/>
            <pc:sldMk cId="1000118881" sldId="256"/>
            <ac:picMk id="19" creationId="{1D90C954-C4BF-FD27-0BD1-0C1E40F43CC9}"/>
          </ac:picMkLst>
        </pc:picChg>
        <pc:picChg chg="add del mod">
          <ac:chgData name="Shahar Shalom" userId="c1657878-da89-43af-9535-4a8d3e59b096" providerId="ADAL" clId="{B1541A9E-69A3-4C64-B18D-7A7F88D200FD}" dt="2023-06-09T13:43:54.311" v="735" actId="478"/>
          <ac:picMkLst>
            <pc:docMk/>
            <pc:sldMk cId="1000118881" sldId="256"/>
            <ac:picMk id="21" creationId="{59BA1690-E80A-9442-54D3-7167D9B60940}"/>
          </ac:picMkLst>
        </pc:picChg>
        <pc:picChg chg="add del">
          <ac:chgData name="Shahar Shalom" userId="c1657878-da89-43af-9535-4a8d3e59b096" providerId="ADAL" clId="{B1541A9E-69A3-4C64-B18D-7A7F88D200FD}" dt="2023-06-09T13:46:39.469" v="740" actId="478"/>
          <ac:picMkLst>
            <pc:docMk/>
            <pc:sldMk cId="1000118881" sldId="256"/>
            <ac:picMk id="23" creationId="{C876177E-FB66-B35A-4A0E-0090808E5628}"/>
          </ac:picMkLst>
        </pc:picChg>
        <pc:picChg chg="add del mod">
          <ac:chgData name="Shahar Shalom" userId="c1657878-da89-43af-9535-4a8d3e59b096" providerId="ADAL" clId="{B1541A9E-69A3-4C64-B18D-7A7F88D200FD}" dt="2023-06-05T17:39:22.722" v="678" actId="478"/>
          <ac:picMkLst>
            <pc:docMk/>
            <pc:sldMk cId="1000118881" sldId="256"/>
            <ac:picMk id="24" creationId="{E96B7032-E312-5917-2CCC-27E415AB6ED1}"/>
          </ac:picMkLst>
        </pc:picChg>
        <pc:picChg chg="del mod">
          <ac:chgData name="Shahar Shalom" userId="c1657878-da89-43af-9535-4a8d3e59b096" providerId="ADAL" clId="{B1541A9E-69A3-4C64-B18D-7A7F88D200FD}" dt="2023-06-05T15:20:15.086" v="275" actId="478"/>
          <ac:picMkLst>
            <pc:docMk/>
            <pc:sldMk cId="1000118881" sldId="256"/>
            <ac:picMk id="40" creationId="{04A076FA-E14E-633A-47E1-F2510D651FCB}"/>
          </ac:picMkLst>
        </pc:picChg>
        <pc:picChg chg="del mod">
          <ac:chgData name="Shahar Shalom" userId="c1657878-da89-43af-9535-4a8d3e59b096" providerId="ADAL" clId="{B1541A9E-69A3-4C64-B18D-7A7F88D200FD}" dt="2023-06-05T16:56:55.127" v="349" actId="478"/>
          <ac:picMkLst>
            <pc:docMk/>
            <pc:sldMk cId="1000118881" sldId="256"/>
            <ac:picMk id="47" creationId="{5C7CA0DF-F647-5FE3-6A45-BDD20C6F8E16}"/>
          </ac:picMkLst>
        </pc:picChg>
        <pc:picChg chg="del">
          <ac:chgData name="Shahar Shalom" userId="c1657878-da89-43af-9535-4a8d3e59b096" providerId="ADAL" clId="{B1541A9E-69A3-4C64-B18D-7A7F88D200FD}" dt="2023-06-05T17:32:25.495" v="650" actId="478"/>
          <ac:picMkLst>
            <pc:docMk/>
            <pc:sldMk cId="1000118881" sldId="256"/>
            <ac:picMk id="51" creationId="{08A11DC0-3B74-C9F3-C507-25A53267054D}"/>
          </ac:picMkLst>
        </pc:picChg>
        <pc:picChg chg="del">
          <ac:chgData name="Shahar Shalom" userId="c1657878-da89-43af-9535-4a8d3e59b096" providerId="ADAL" clId="{B1541A9E-69A3-4C64-B18D-7A7F88D200FD}" dt="2023-06-05T17:32:25.981" v="651" actId="478"/>
          <ac:picMkLst>
            <pc:docMk/>
            <pc:sldMk cId="1000118881" sldId="256"/>
            <ac:picMk id="53" creationId="{0091DE6F-946A-F80B-A01F-F5ECC94F5985}"/>
          </ac:picMkLst>
        </pc:picChg>
      </pc:sldChg>
      <pc:sldChg chg="addSp delSp modSp new del mod">
        <pc:chgData name="Shahar Shalom" userId="c1657878-da89-43af-9535-4a8d3e59b096" providerId="ADAL" clId="{B1541A9E-69A3-4C64-B18D-7A7F88D200FD}" dt="2023-06-05T17:40:09.299" v="685" actId="2696"/>
        <pc:sldMkLst>
          <pc:docMk/>
          <pc:sldMk cId="1335895925" sldId="257"/>
        </pc:sldMkLst>
        <pc:spChg chg="del">
          <ac:chgData name="Shahar Shalom" userId="c1657878-da89-43af-9535-4a8d3e59b096" providerId="ADAL" clId="{B1541A9E-69A3-4C64-B18D-7A7F88D200FD}" dt="2023-06-05T15:25:29.970" v="282" actId="478"/>
          <ac:spMkLst>
            <pc:docMk/>
            <pc:sldMk cId="1335895925" sldId="257"/>
            <ac:spMk id="2" creationId="{917C8C31-ABA1-44E7-A907-6BA71A143037}"/>
          </ac:spMkLst>
        </pc:spChg>
        <pc:spChg chg="del">
          <ac:chgData name="Shahar Shalom" userId="c1657878-da89-43af-9535-4a8d3e59b096" providerId="ADAL" clId="{B1541A9E-69A3-4C64-B18D-7A7F88D200FD}" dt="2023-06-05T15:25:29.970" v="282" actId="478"/>
          <ac:spMkLst>
            <pc:docMk/>
            <pc:sldMk cId="1335895925" sldId="257"/>
            <ac:spMk id="3" creationId="{2A33F44A-9ADA-059A-2788-E40270A867B6}"/>
          </ac:spMkLst>
        </pc:spChg>
        <pc:spChg chg="add del mod">
          <ac:chgData name="Shahar Shalom" userId="c1657878-da89-43af-9535-4a8d3e59b096" providerId="ADAL" clId="{B1541A9E-69A3-4C64-B18D-7A7F88D200FD}" dt="2023-06-05T17:10:21.828" v="561" actId="478"/>
          <ac:spMkLst>
            <pc:docMk/>
            <pc:sldMk cId="1335895925" sldId="257"/>
            <ac:spMk id="5" creationId="{55E7DAA3-EE6F-0CCB-FF0A-5C372B62F158}"/>
          </ac:spMkLst>
        </pc:spChg>
        <pc:graphicFrameChg chg="add del mod modGraphic">
          <ac:chgData name="Shahar Shalom" userId="c1657878-da89-43af-9535-4a8d3e59b096" providerId="ADAL" clId="{B1541A9E-69A3-4C64-B18D-7A7F88D200FD}" dt="2023-06-05T17:39:15.551" v="675" actId="21"/>
          <ac:graphicFrameMkLst>
            <pc:docMk/>
            <pc:sldMk cId="1335895925" sldId="257"/>
            <ac:graphicFrameMk id="6" creationId="{63C4570E-7631-A82C-DBDC-183056BC707A}"/>
          </ac:graphicFrameMkLst>
        </pc:graphicFrameChg>
      </pc:sldChg>
      <pc:sldChg chg="addSp delSp modSp add mod setBg">
        <pc:chgData name="Shahar Shalom" userId="c1657878-da89-43af-9535-4a8d3e59b096" providerId="ADAL" clId="{B1541A9E-69A3-4C64-B18D-7A7F88D200FD}" dt="2023-06-09T16:37:41.997" v="926" actId="1076"/>
        <pc:sldMkLst>
          <pc:docMk/>
          <pc:sldMk cId="3381761132" sldId="257"/>
        </pc:sldMkLst>
        <pc:spChg chg="add del">
          <ac:chgData name="Shahar Shalom" userId="c1657878-da89-43af-9535-4a8d3e59b096" providerId="ADAL" clId="{B1541A9E-69A3-4C64-B18D-7A7F88D200FD}" dt="2023-06-09T16:37:07.113" v="898" actId="22"/>
          <ac:spMkLst>
            <pc:docMk/>
            <pc:sldMk cId="3381761132" sldId="257"/>
            <ac:spMk id="9" creationId="{26FBB0A4-3E0B-7593-35BB-17AA23C6F697}"/>
          </ac:spMkLst>
        </pc:spChg>
        <pc:spChg chg="add mod">
          <ac:chgData name="Shahar Shalom" userId="c1657878-da89-43af-9535-4a8d3e59b096" providerId="ADAL" clId="{B1541A9E-69A3-4C64-B18D-7A7F88D200FD}" dt="2023-06-09T16:37:41.997" v="926" actId="1076"/>
          <ac:spMkLst>
            <pc:docMk/>
            <pc:sldMk cId="3381761132" sldId="257"/>
            <ac:spMk id="11" creationId="{5B2E3B24-2FD4-D155-947E-C24B67FC83A3}"/>
          </ac:spMkLst>
        </pc:spChg>
        <pc:graphicFrameChg chg="mod modGraphic">
          <ac:chgData name="Shahar Shalom" userId="c1657878-da89-43af-9535-4a8d3e59b096" providerId="ADAL" clId="{B1541A9E-69A3-4C64-B18D-7A7F88D200FD}" dt="2023-06-09T16:37:04.017" v="896"/>
          <ac:graphicFrameMkLst>
            <pc:docMk/>
            <pc:sldMk cId="3381761132" sldId="257"/>
            <ac:graphicFrameMk id="37" creationId="{5F827F28-C2F2-38B5-29FB-77D425C2B5E8}"/>
          </ac:graphicFrameMkLst>
        </pc:graphicFrameChg>
        <pc:picChg chg="add mod">
          <ac:chgData name="Shahar Shalom" userId="c1657878-da89-43af-9535-4a8d3e59b096" providerId="ADAL" clId="{B1541A9E-69A3-4C64-B18D-7A7F88D200FD}" dt="2023-06-09T16:33:58.572" v="884" actId="1076"/>
          <ac:picMkLst>
            <pc:docMk/>
            <pc:sldMk cId="3381761132" sldId="257"/>
            <ac:picMk id="2" creationId="{4D3DD8C6-A50E-FF6D-12A9-5619F05F9D6E}"/>
          </ac:picMkLst>
        </pc:picChg>
        <pc:picChg chg="add del mod">
          <ac:chgData name="Shahar Shalom" userId="c1657878-da89-43af-9535-4a8d3e59b096" providerId="ADAL" clId="{B1541A9E-69A3-4C64-B18D-7A7F88D200FD}" dt="2023-06-05T17:46:59.514" v="730" actId="478"/>
          <ac:picMkLst>
            <pc:docMk/>
            <pc:sldMk cId="3381761132" sldId="257"/>
            <ac:picMk id="2" creationId="{D33EBBF8-6274-F417-5FDD-E6131869083F}"/>
          </ac:picMkLst>
        </pc:picChg>
        <pc:picChg chg="add del mod">
          <ac:chgData name="Shahar Shalom" userId="c1657878-da89-43af-9535-4a8d3e59b096" providerId="ADAL" clId="{B1541A9E-69A3-4C64-B18D-7A7F88D200FD}" dt="2023-06-09T16:34:43.812" v="888" actId="478"/>
          <ac:picMkLst>
            <pc:docMk/>
            <pc:sldMk cId="3381761132" sldId="257"/>
            <ac:picMk id="5" creationId="{9CD9A4D5-0574-FDD9-58F1-B1B35BD78770}"/>
          </ac:picMkLst>
        </pc:picChg>
        <pc:picChg chg="add mod">
          <ac:chgData name="Shahar Shalom" userId="c1657878-da89-43af-9535-4a8d3e59b096" providerId="ADAL" clId="{B1541A9E-69A3-4C64-B18D-7A7F88D200FD}" dt="2023-06-09T16:36:36.180" v="895" actId="1076"/>
          <ac:picMkLst>
            <pc:docMk/>
            <pc:sldMk cId="3381761132" sldId="257"/>
            <ac:picMk id="7" creationId="{EA535E9B-0EA1-B989-CA58-7A33EB9BB995}"/>
          </ac:picMkLst>
        </pc:picChg>
        <pc:picChg chg="del">
          <ac:chgData name="Shahar Shalom" userId="c1657878-da89-43af-9535-4a8d3e59b096" providerId="ADAL" clId="{B1541A9E-69A3-4C64-B18D-7A7F88D200FD}" dt="2023-06-09T13:46:50.422" v="743" actId="478"/>
          <ac:picMkLst>
            <pc:docMk/>
            <pc:sldMk cId="3381761132" sldId="257"/>
            <ac:picMk id="12" creationId="{64B92B50-C75F-DFD6-5C24-3116D80DA9FB}"/>
          </ac:picMkLst>
        </pc:picChg>
        <pc:picChg chg="del">
          <ac:chgData name="Shahar Shalom" userId="c1657878-da89-43af-9535-4a8d3e59b096" providerId="ADAL" clId="{B1541A9E-69A3-4C64-B18D-7A7F88D200FD}" dt="2023-06-09T13:46:50.422" v="743" actId="478"/>
          <ac:picMkLst>
            <pc:docMk/>
            <pc:sldMk cId="3381761132" sldId="257"/>
            <ac:picMk id="14" creationId="{76C44484-5FED-B635-14D0-FFCBD25AFD57}"/>
          </ac:picMkLst>
        </pc:picChg>
        <pc:picChg chg="del">
          <ac:chgData name="Shahar Shalom" userId="c1657878-da89-43af-9535-4a8d3e59b096" providerId="ADAL" clId="{B1541A9E-69A3-4C64-B18D-7A7F88D200FD}" dt="2023-06-09T13:46:50.422" v="743" actId="478"/>
          <ac:picMkLst>
            <pc:docMk/>
            <pc:sldMk cId="3381761132" sldId="257"/>
            <ac:picMk id="19" creationId="{1D90C954-C4BF-FD27-0BD1-0C1E40F43CC9}"/>
          </ac:picMkLst>
        </pc:picChg>
        <pc:picChg chg="del">
          <ac:chgData name="Shahar Shalom" userId="c1657878-da89-43af-9535-4a8d3e59b096" providerId="ADAL" clId="{B1541A9E-69A3-4C64-B18D-7A7F88D200FD}" dt="2023-06-09T13:46:50.422" v="743" actId="478"/>
          <ac:picMkLst>
            <pc:docMk/>
            <pc:sldMk cId="3381761132" sldId="257"/>
            <ac:picMk id="21" creationId="{59BA1690-E80A-9442-54D3-7167D9B60940}"/>
          </ac:picMkLst>
        </pc:picChg>
        <pc:picChg chg="del">
          <ac:chgData name="Shahar Shalom" userId="c1657878-da89-43af-9535-4a8d3e59b096" providerId="ADAL" clId="{B1541A9E-69A3-4C64-B18D-7A7F88D200FD}" dt="2023-06-05T17:40:45.524" v="689" actId="478"/>
          <ac:picMkLst>
            <pc:docMk/>
            <pc:sldMk cId="3381761132" sldId="257"/>
            <ac:picMk id="23" creationId="{C876177E-FB66-B35A-4A0E-0090808E5628}"/>
          </ac:picMkLst>
        </pc:picChg>
      </pc:sldChg>
    </pc:docChg>
  </pc:docChgLst>
  <pc:docChgLst>
    <pc:chgData name="Shahar Shalom" userId="c1657878-da89-43af-9535-4a8d3e59b096" providerId="ADAL" clId="{97D10777-EDE1-4B59-B9E7-AD2396A8F3A8}"/>
    <pc:docChg chg="undo redo custSel modSld">
      <pc:chgData name="Shahar Shalom" userId="c1657878-da89-43af-9535-4a8d3e59b096" providerId="ADAL" clId="{97D10777-EDE1-4B59-B9E7-AD2396A8F3A8}" dt="2023-06-18T09:01:40.802" v="1826" actId="20577"/>
      <pc:docMkLst>
        <pc:docMk/>
      </pc:docMkLst>
      <pc:sldChg chg="addSp delSp modSp mod delCm">
        <pc:chgData name="Shahar Shalom" userId="c1657878-da89-43af-9535-4a8d3e59b096" providerId="ADAL" clId="{97D10777-EDE1-4B59-B9E7-AD2396A8F3A8}" dt="2023-06-18T09:01:40.802" v="1826" actId="20577"/>
        <pc:sldMkLst>
          <pc:docMk/>
          <pc:sldMk cId="3381761132" sldId="257"/>
        </pc:sldMkLst>
        <pc:spChg chg="mod">
          <ac:chgData name="Shahar Shalom" userId="c1657878-da89-43af-9535-4a8d3e59b096" providerId="ADAL" clId="{97D10777-EDE1-4B59-B9E7-AD2396A8F3A8}" dt="2023-06-15T14:37:43.141" v="50" actId="20577"/>
          <ac:spMkLst>
            <pc:docMk/>
            <pc:sldMk cId="3381761132" sldId="257"/>
            <ac:spMk id="16" creationId="{D98B7141-C41B-A5BE-701F-B9FA0C4CCF41}"/>
          </ac:spMkLst>
        </pc:spChg>
        <pc:spChg chg="add del mod">
          <ac:chgData name="Shahar Shalom" userId="c1657878-da89-43af-9535-4a8d3e59b096" providerId="ADAL" clId="{97D10777-EDE1-4B59-B9E7-AD2396A8F3A8}" dt="2023-06-16T14:40:35.218" v="586" actId="478"/>
          <ac:spMkLst>
            <pc:docMk/>
            <pc:sldMk cId="3381761132" sldId="257"/>
            <ac:spMk id="35" creationId="{A0852D60-7B02-FA58-4FCF-35C435623DBB}"/>
          </ac:spMkLst>
        </pc:spChg>
        <pc:graphicFrameChg chg="modGraphic">
          <ac:chgData name="Shahar Shalom" userId="c1657878-da89-43af-9535-4a8d3e59b096" providerId="ADAL" clId="{97D10777-EDE1-4B59-B9E7-AD2396A8F3A8}" dt="2023-06-16T14:18:16.094" v="417" actId="20577"/>
          <ac:graphicFrameMkLst>
            <pc:docMk/>
            <pc:sldMk cId="3381761132" sldId="257"/>
            <ac:graphicFrameMk id="8" creationId="{0BB11988-6E58-9E26-CC0C-0E03931B6A94}"/>
          </ac:graphicFrameMkLst>
        </pc:graphicFrameChg>
        <pc:graphicFrameChg chg="mod modGraphic">
          <ac:chgData name="Shahar Shalom" userId="c1657878-da89-43af-9535-4a8d3e59b096" providerId="ADAL" clId="{97D10777-EDE1-4B59-B9E7-AD2396A8F3A8}" dt="2023-06-16T15:48:39.343" v="1656"/>
          <ac:graphicFrameMkLst>
            <pc:docMk/>
            <pc:sldMk cId="3381761132" sldId="257"/>
            <ac:graphicFrameMk id="23" creationId="{F494A19B-6321-CA83-CE33-1DFEB5DF55EC}"/>
          </ac:graphicFrameMkLst>
        </pc:graphicFrameChg>
        <pc:graphicFrameChg chg="mod modGraphic">
          <ac:chgData name="Shahar Shalom" userId="c1657878-da89-43af-9535-4a8d3e59b096" providerId="ADAL" clId="{97D10777-EDE1-4B59-B9E7-AD2396A8F3A8}" dt="2023-06-16T15:06:53.655" v="790" actId="5793"/>
          <ac:graphicFrameMkLst>
            <pc:docMk/>
            <pc:sldMk cId="3381761132" sldId="257"/>
            <ac:graphicFrameMk id="29" creationId="{632DFCB4-1B29-05AE-D500-EF466CED6387}"/>
          </ac:graphicFrameMkLst>
        </pc:graphicFrameChg>
        <pc:graphicFrameChg chg="mod modGraphic">
          <ac:chgData name="Shahar Shalom" userId="c1657878-da89-43af-9535-4a8d3e59b096" providerId="ADAL" clId="{97D10777-EDE1-4B59-B9E7-AD2396A8F3A8}" dt="2023-06-16T14:23:05.169" v="477" actId="20577"/>
          <ac:graphicFrameMkLst>
            <pc:docMk/>
            <pc:sldMk cId="3381761132" sldId="257"/>
            <ac:graphicFrameMk id="36" creationId="{B7C1B329-22CD-BFC1-156D-6264B8ED551F}"/>
          </ac:graphicFrameMkLst>
        </pc:graphicFrameChg>
        <pc:graphicFrameChg chg="mod modGraphic">
          <ac:chgData name="Shahar Shalom" userId="c1657878-da89-43af-9535-4a8d3e59b096" providerId="ADAL" clId="{97D10777-EDE1-4B59-B9E7-AD2396A8F3A8}" dt="2023-06-16T15:47:10.673" v="1581" actId="14100"/>
          <ac:graphicFrameMkLst>
            <pc:docMk/>
            <pc:sldMk cId="3381761132" sldId="257"/>
            <ac:graphicFrameMk id="37" creationId="{5F827F28-C2F2-38B5-29FB-77D425C2B5E8}"/>
          </ac:graphicFrameMkLst>
        </pc:graphicFrameChg>
        <pc:graphicFrameChg chg="mod modGraphic">
          <ac:chgData name="Shahar Shalom" userId="c1657878-da89-43af-9535-4a8d3e59b096" providerId="ADAL" clId="{97D10777-EDE1-4B59-B9E7-AD2396A8F3A8}" dt="2023-06-16T14:20:47.106" v="461" actId="20577"/>
          <ac:graphicFrameMkLst>
            <pc:docMk/>
            <pc:sldMk cId="3381761132" sldId="257"/>
            <ac:graphicFrameMk id="38" creationId="{D427151E-66F0-FCB6-3D6D-D9E7DF69BFDA}"/>
          </ac:graphicFrameMkLst>
        </pc:graphicFrameChg>
        <pc:graphicFrameChg chg="mod modGraphic">
          <ac:chgData name="Shahar Shalom" userId="c1657878-da89-43af-9535-4a8d3e59b096" providerId="ADAL" clId="{97D10777-EDE1-4B59-B9E7-AD2396A8F3A8}" dt="2023-06-18T09:01:40.802" v="1826" actId="20577"/>
          <ac:graphicFrameMkLst>
            <pc:docMk/>
            <pc:sldMk cId="3381761132" sldId="257"/>
            <ac:graphicFrameMk id="41" creationId="{87C34A28-1550-8A00-8213-E8C2029623E4}"/>
          </ac:graphicFrameMkLst>
        </pc:graphicFrameChg>
        <pc:graphicFrameChg chg="mod modGraphic">
          <ac:chgData name="Shahar Shalom" userId="c1657878-da89-43af-9535-4a8d3e59b096" providerId="ADAL" clId="{97D10777-EDE1-4B59-B9E7-AD2396A8F3A8}" dt="2023-06-16T15:47:49.091" v="1643" actId="14100"/>
          <ac:graphicFrameMkLst>
            <pc:docMk/>
            <pc:sldMk cId="3381761132" sldId="257"/>
            <ac:graphicFrameMk id="42" creationId="{5F353C99-9559-5FFC-9840-C01B90960996}"/>
          </ac:graphicFrameMkLst>
        </pc:graphicFrameChg>
        <pc:picChg chg="add mod">
          <ac:chgData name="Shahar Shalom" userId="c1657878-da89-43af-9535-4a8d3e59b096" providerId="ADAL" clId="{97D10777-EDE1-4B59-B9E7-AD2396A8F3A8}" dt="2023-06-12T17:08:24.290" v="22" actId="1076"/>
          <ac:picMkLst>
            <pc:docMk/>
            <pc:sldMk cId="3381761132" sldId="257"/>
            <ac:picMk id="3" creationId="{7DAC06D9-AB4C-46AB-6EF8-5DD1078F3A28}"/>
          </ac:picMkLst>
        </pc:picChg>
        <pc:picChg chg="del mod">
          <ac:chgData name="Shahar Shalom" userId="c1657878-da89-43af-9535-4a8d3e59b096" providerId="ADAL" clId="{97D10777-EDE1-4B59-B9E7-AD2396A8F3A8}" dt="2023-06-16T14:28:47.566" v="540" actId="478"/>
          <ac:picMkLst>
            <pc:docMk/>
            <pc:sldMk cId="3381761132" sldId="257"/>
            <ac:picMk id="3" creationId="{BFAE307B-C6C1-9787-C053-B0FDDC473C8E}"/>
          </ac:picMkLst>
        </pc:picChg>
        <pc:picChg chg="add del">
          <ac:chgData name="Shahar Shalom" userId="c1657878-da89-43af-9535-4a8d3e59b096" providerId="ADAL" clId="{97D10777-EDE1-4B59-B9E7-AD2396A8F3A8}" dt="2023-06-16T14:27:16.318" v="515" actId="22"/>
          <ac:picMkLst>
            <pc:docMk/>
            <pc:sldMk cId="3381761132" sldId="257"/>
            <ac:picMk id="4" creationId="{16522861-D04D-6BBC-03E2-F7067994B250}"/>
          </ac:picMkLst>
        </pc:picChg>
        <pc:picChg chg="add mod modCrop">
          <ac:chgData name="Shahar Shalom" userId="c1657878-da89-43af-9535-4a8d3e59b096" providerId="ADAL" clId="{97D10777-EDE1-4B59-B9E7-AD2396A8F3A8}" dt="2023-06-12T17:08:41.395" v="25" actId="1076"/>
          <ac:picMkLst>
            <pc:docMk/>
            <pc:sldMk cId="3381761132" sldId="257"/>
            <ac:picMk id="4" creationId="{F6E72801-0D87-CFF1-70B7-91AE9A196B1C}"/>
          </ac:picMkLst>
        </pc:picChg>
        <pc:picChg chg="del">
          <ac:chgData name="Shahar Shalom" userId="c1657878-da89-43af-9535-4a8d3e59b096" providerId="ADAL" clId="{97D10777-EDE1-4B59-B9E7-AD2396A8F3A8}" dt="2023-06-16T15:41:28.767" v="1527" actId="478"/>
          <ac:picMkLst>
            <pc:docMk/>
            <pc:sldMk cId="3381761132" sldId="257"/>
            <ac:picMk id="5" creationId="{6205C5B1-8E54-1602-6EE4-B45FF97CCC94}"/>
          </ac:picMkLst>
        </pc:picChg>
        <pc:picChg chg="add del mod ord">
          <ac:chgData name="Shahar Shalom" userId="c1657878-da89-43af-9535-4a8d3e59b096" providerId="ADAL" clId="{97D10777-EDE1-4B59-B9E7-AD2396A8F3A8}" dt="2023-06-16T15:47:35.078" v="1608" actId="478"/>
          <ac:picMkLst>
            <pc:docMk/>
            <pc:sldMk cId="3381761132" sldId="257"/>
            <ac:picMk id="7" creationId="{2A649719-3D9B-6C7D-B596-52BAAE971AAC}"/>
          </ac:picMkLst>
        </pc:picChg>
        <pc:picChg chg="mod ord">
          <ac:chgData name="Shahar Shalom" userId="c1657878-da89-43af-9535-4a8d3e59b096" providerId="ADAL" clId="{97D10777-EDE1-4B59-B9E7-AD2396A8F3A8}" dt="2023-06-16T15:47:40.668" v="1642" actId="1038"/>
          <ac:picMkLst>
            <pc:docMk/>
            <pc:sldMk cId="3381761132" sldId="257"/>
            <ac:picMk id="11" creationId="{E2CB5C31-E78C-E7AF-55A5-C8B06A231ACF}"/>
          </ac:picMkLst>
        </pc:picChg>
        <pc:picChg chg="add del mod">
          <ac:chgData name="Shahar Shalom" userId="c1657878-da89-43af-9535-4a8d3e59b096" providerId="ADAL" clId="{97D10777-EDE1-4B59-B9E7-AD2396A8F3A8}" dt="2023-06-16T14:28:26.019" v="535" actId="478"/>
          <ac:picMkLst>
            <pc:docMk/>
            <pc:sldMk cId="3381761132" sldId="257"/>
            <ac:picMk id="12" creationId="{02D549A7-AD17-10C6-43E0-F0E217338F63}"/>
          </ac:picMkLst>
        </pc:picChg>
        <pc:picChg chg="add del mod">
          <ac:chgData name="Shahar Shalom" userId="c1657878-da89-43af-9535-4a8d3e59b096" providerId="ADAL" clId="{97D10777-EDE1-4B59-B9E7-AD2396A8F3A8}" dt="2023-06-16T14:31:26.996" v="567" actId="478"/>
          <ac:picMkLst>
            <pc:docMk/>
            <pc:sldMk cId="3381761132" sldId="257"/>
            <ac:picMk id="14" creationId="{6709F22A-45DA-4024-F8D0-1B279E604FE0}"/>
          </ac:picMkLst>
        </pc:picChg>
        <pc:picChg chg="add del mod">
          <ac:chgData name="Shahar Shalom" userId="c1657878-da89-43af-9535-4a8d3e59b096" providerId="ADAL" clId="{97D10777-EDE1-4B59-B9E7-AD2396A8F3A8}" dt="2023-06-16T14:33:57.400" v="572" actId="478"/>
          <ac:picMkLst>
            <pc:docMk/>
            <pc:sldMk cId="3381761132" sldId="257"/>
            <ac:picMk id="19" creationId="{F26084C1-9D35-E74E-B928-C04B269BD2A3}"/>
          </ac:picMkLst>
        </pc:picChg>
        <pc:picChg chg="add del mod">
          <ac:chgData name="Shahar Shalom" userId="c1657878-da89-43af-9535-4a8d3e59b096" providerId="ADAL" clId="{97D10777-EDE1-4B59-B9E7-AD2396A8F3A8}" dt="2023-06-16T14:34:08.173" v="574" actId="478"/>
          <ac:picMkLst>
            <pc:docMk/>
            <pc:sldMk cId="3381761132" sldId="257"/>
            <ac:picMk id="21" creationId="{8540BD4D-5663-D0B6-8820-6737D6CD5563}"/>
          </ac:picMkLst>
        </pc:picChg>
        <pc:picChg chg="del mod">
          <ac:chgData name="Shahar Shalom" userId="c1657878-da89-43af-9535-4a8d3e59b096" providerId="ADAL" clId="{97D10777-EDE1-4B59-B9E7-AD2396A8F3A8}" dt="2023-06-16T14:27:17.684" v="516" actId="478"/>
          <ac:picMkLst>
            <pc:docMk/>
            <pc:sldMk cId="3381761132" sldId="257"/>
            <ac:picMk id="24" creationId="{4B54C48F-689C-0542-B69B-98C26E4AF6E2}"/>
          </ac:picMkLst>
        </pc:picChg>
        <pc:picChg chg="add del mod">
          <ac:chgData name="Shahar Shalom" userId="c1657878-da89-43af-9535-4a8d3e59b096" providerId="ADAL" clId="{97D10777-EDE1-4B59-B9E7-AD2396A8F3A8}" dt="2023-06-16T14:35:02.662" v="576" actId="478"/>
          <ac:picMkLst>
            <pc:docMk/>
            <pc:sldMk cId="3381761132" sldId="257"/>
            <ac:picMk id="25" creationId="{9CC0E114-2161-CA08-36DA-FB7ACECD9A31}"/>
          </ac:picMkLst>
        </pc:picChg>
        <pc:picChg chg="add del mod">
          <ac:chgData name="Shahar Shalom" userId="c1657878-da89-43af-9535-4a8d3e59b096" providerId="ADAL" clId="{97D10777-EDE1-4B59-B9E7-AD2396A8F3A8}" dt="2023-06-16T14:35:58.721" v="578" actId="478"/>
          <ac:picMkLst>
            <pc:docMk/>
            <pc:sldMk cId="3381761132" sldId="257"/>
            <ac:picMk id="27" creationId="{B356ABF7-245A-079E-DC50-C1E5D53F2809}"/>
          </ac:picMkLst>
        </pc:picChg>
        <pc:picChg chg="add del mod">
          <ac:chgData name="Shahar Shalom" userId="c1657878-da89-43af-9535-4a8d3e59b096" providerId="ADAL" clId="{97D10777-EDE1-4B59-B9E7-AD2396A8F3A8}" dt="2023-06-16T14:36:26.799" v="580" actId="478"/>
          <ac:picMkLst>
            <pc:docMk/>
            <pc:sldMk cId="3381761132" sldId="257"/>
            <ac:picMk id="30" creationId="{E4BAC78B-C4B3-74B4-E2C2-B5A74591FCDD}"/>
          </ac:picMkLst>
        </pc:picChg>
        <pc:picChg chg="add del mod">
          <ac:chgData name="Shahar Shalom" userId="c1657878-da89-43af-9535-4a8d3e59b096" providerId="ADAL" clId="{97D10777-EDE1-4B59-B9E7-AD2396A8F3A8}" dt="2023-06-16T14:37:47.048" v="582" actId="478"/>
          <ac:picMkLst>
            <pc:docMk/>
            <pc:sldMk cId="3381761132" sldId="257"/>
            <ac:picMk id="32" creationId="{E94765FE-072D-3053-D002-2EA9279D33D1}"/>
          </ac:picMkLst>
        </pc:picChg>
        <pc:picChg chg="add del mod">
          <ac:chgData name="Shahar Shalom" userId="c1657878-da89-43af-9535-4a8d3e59b096" providerId="ADAL" clId="{97D10777-EDE1-4B59-B9E7-AD2396A8F3A8}" dt="2023-06-16T14:39:45.948" v="584" actId="478"/>
          <ac:picMkLst>
            <pc:docMk/>
            <pc:sldMk cId="3381761132" sldId="257"/>
            <ac:picMk id="34" creationId="{F1F005CE-89F5-77CB-4868-B1710DC71881}"/>
          </ac:picMkLst>
        </pc:picChg>
        <pc:picChg chg="add del mod">
          <ac:chgData name="Shahar Shalom" userId="c1657878-da89-43af-9535-4a8d3e59b096" providerId="ADAL" clId="{97D10777-EDE1-4B59-B9E7-AD2396A8F3A8}" dt="2023-06-16T14:40:41.909" v="588" actId="478"/>
          <ac:picMkLst>
            <pc:docMk/>
            <pc:sldMk cId="3381761132" sldId="257"/>
            <ac:picMk id="40" creationId="{9F06E3B4-9AF5-575B-ACE4-759292A87819}"/>
          </ac:picMkLst>
        </pc:picChg>
        <pc:picChg chg="add del mod">
          <ac:chgData name="Shahar Shalom" userId="c1657878-da89-43af-9535-4a8d3e59b096" providerId="ADAL" clId="{97D10777-EDE1-4B59-B9E7-AD2396A8F3A8}" dt="2023-06-16T14:48:08.833" v="590" actId="478"/>
          <ac:picMkLst>
            <pc:docMk/>
            <pc:sldMk cId="3381761132" sldId="257"/>
            <ac:picMk id="44" creationId="{4CDEF4C1-ABC3-BC05-C6DD-3A859E67C781}"/>
          </ac:picMkLst>
        </pc:picChg>
        <pc:picChg chg="add del mod">
          <ac:chgData name="Shahar Shalom" userId="c1657878-da89-43af-9535-4a8d3e59b096" providerId="ADAL" clId="{97D10777-EDE1-4B59-B9E7-AD2396A8F3A8}" dt="2023-06-16T14:49:03.056" v="592" actId="478"/>
          <ac:picMkLst>
            <pc:docMk/>
            <pc:sldMk cId="3381761132" sldId="257"/>
            <ac:picMk id="46" creationId="{A72AD8B6-388B-FA95-4F81-4AE67173F082}"/>
          </ac:picMkLst>
        </pc:picChg>
        <pc:picChg chg="add del mod">
          <ac:chgData name="Shahar Shalom" userId="c1657878-da89-43af-9535-4a8d3e59b096" providerId="ADAL" clId="{97D10777-EDE1-4B59-B9E7-AD2396A8F3A8}" dt="2023-06-16T14:50:22.741" v="596" actId="478"/>
          <ac:picMkLst>
            <pc:docMk/>
            <pc:sldMk cId="3381761132" sldId="257"/>
            <ac:picMk id="48" creationId="{C1767815-8143-7231-BAC6-D76FC250DC9D}"/>
          </ac:picMkLst>
        </pc:picChg>
        <pc:picChg chg="add del mod ord">
          <ac:chgData name="Shahar Shalom" userId="c1657878-da89-43af-9535-4a8d3e59b096" providerId="ADAL" clId="{97D10777-EDE1-4B59-B9E7-AD2396A8F3A8}" dt="2023-06-16T15:47:27.256" v="1606" actId="478"/>
          <ac:picMkLst>
            <pc:docMk/>
            <pc:sldMk cId="3381761132" sldId="257"/>
            <ac:picMk id="50" creationId="{018AFBAE-24A0-8C8B-68CD-685C4090031C}"/>
          </ac:picMkLst>
        </pc:picChg>
        <pc:picChg chg="add mod ord">
          <ac:chgData name="Shahar Shalom" userId="c1657878-da89-43af-9535-4a8d3e59b096" providerId="ADAL" clId="{97D10777-EDE1-4B59-B9E7-AD2396A8F3A8}" dt="2023-06-16T15:47:31.279" v="1607" actId="167"/>
          <ac:picMkLst>
            <pc:docMk/>
            <pc:sldMk cId="3381761132" sldId="257"/>
            <ac:picMk id="51" creationId="{A67F5DDF-65CD-B437-6F44-AD1EB6EEE76C}"/>
          </ac:picMkLst>
        </pc:picChg>
        <pc:picChg chg="add mod">
          <ac:chgData name="Shahar Shalom" userId="c1657878-da89-43af-9535-4a8d3e59b096" providerId="ADAL" clId="{97D10777-EDE1-4B59-B9E7-AD2396A8F3A8}" dt="2023-06-16T15:47:23.410" v="1605" actId="1035"/>
          <ac:picMkLst>
            <pc:docMk/>
            <pc:sldMk cId="3381761132" sldId="257"/>
            <ac:picMk id="52" creationId="{27CA2590-BE3F-A42D-B56B-83E3028F5F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FC00A23-1BFE-4A7E-A521-7B2182A093B7}" type="datetimeFigureOut">
              <a:rPr lang="he-IL" smtClean="0"/>
              <a:t>כ"ט/סיון/תשפ"ג</a:t>
            </a:fld>
            <a:endParaRPr lang="he-IL"/>
          </a:p>
        </p:txBody>
      </p:sp>
      <p:sp>
        <p:nvSpPr>
          <p:cNvPr id="4" name="Slide Image Placeholder 3"/>
          <p:cNvSpPr>
            <a:spLocks noGrp="1" noRot="1" noChangeAspect="1"/>
          </p:cNvSpPr>
          <p:nvPr>
            <p:ph type="sldImg" idx="2"/>
          </p:nvPr>
        </p:nvSpPr>
        <p:spPr>
          <a:xfrm>
            <a:off x="2111375" y="1143000"/>
            <a:ext cx="263525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ED6595CE-32AA-40D7-8820-AAE63640D646}" type="slidenum">
              <a:rPr lang="he-IL" smtClean="0"/>
              <a:t>‹#›</a:t>
            </a:fld>
            <a:endParaRPr lang="he-IL"/>
          </a:p>
        </p:txBody>
      </p:sp>
    </p:spTree>
    <p:extLst>
      <p:ext uri="{BB962C8B-B14F-4D97-AF65-F5344CB8AC3E}">
        <p14:creationId xmlns:p14="http://schemas.microsoft.com/office/powerpoint/2010/main" val="1023747699"/>
      </p:ext>
    </p:extLst>
  </p:cSld>
  <p:clrMap bg1="lt1" tx1="dk1" bg2="lt2" tx2="dk2" accent1="accent1" accent2="accent2" accent3="accent3" accent4="accent4" accent5="accent5" accent6="accent6" hlink="hlink" folHlink="folHlink"/>
  <p:notesStyle>
    <a:lvl1pPr marL="0" algn="l" defTabSz="3075767" rtl="0" eaLnBrk="1" latinLnBrk="0" hangingPunct="1">
      <a:defRPr sz="4036" kern="1200">
        <a:solidFill>
          <a:schemeClr val="tx1"/>
        </a:solidFill>
        <a:latin typeface="+mn-lt"/>
        <a:ea typeface="+mn-ea"/>
        <a:cs typeface="+mn-cs"/>
      </a:defRPr>
    </a:lvl1pPr>
    <a:lvl2pPr marL="1537884" algn="l" defTabSz="3075767" rtl="0" eaLnBrk="1" latinLnBrk="0" hangingPunct="1">
      <a:defRPr sz="4036" kern="1200">
        <a:solidFill>
          <a:schemeClr val="tx1"/>
        </a:solidFill>
        <a:latin typeface="+mn-lt"/>
        <a:ea typeface="+mn-ea"/>
        <a:cs typeface="+mn-cs"/>
      </a:defRPr>
    </a:lvl2pPr>
    <a:lvl3pPr marL="3075767" algn="l" defTabSz="3075767" rtl="0" eaLnBrk="1" latinLnBrk="0" hangingPunct="1">
      <a:defRPr sz="4036" kern="1200">
        <a:solidFill>
          <a:schemeClr val="tx1"/>
        </a:solidFill>
        <a:latin typeface="+mn-lt"/>
        <a:ea typeface="+mn-ea"/>
        <a:cs typeface="+mn-cs"/>
      </a:defRPr>
    </a:lvl3pPr>
    <a:lvl4pPr marL="4613651" algn="l" defTabSz="3075767" rtl="0" eaLnBrk="1" latinLnBrk="0" hangingPunct="1">
      <a:defRPr sz="4036" kern="1200">
        <a:solidFill>
          <a:schemeClr val="tx1"/>
        </a:solidFill>
        <a:latin typeface="+mn-lt"/>
        <a:ea typeface="+mn-ea"/>
        <a:cs typeface="+mn-cs"/>
      </a:defRPr>
    </a:lvl4pPr>
    <a:lvl5pPr marL="6151535" algn="l" defTabSz="3075767" rtl="0" eaLnBrk="1" latinLnBrk="0" hangingPunct="1">
      <a:defRPr sz="4036" kern="1200">
        <a:solidFill>
          <a:schemeClr val="tx1"/>
        </a:solidFill>
        <a:latin typeface="+mn-lt"/>
        <a:ea typeface="+mn-ea"/>
        <a:cs typeface="+mn-cs"/>
      </a:defRPr>
    </a:lvl5pPr>
    <a:lvl6pPr marL="7689418" algn="l" defTabSz="3075767" rtl="0" eaLnBrk="1" latinLnBrk="0" hangingPunct="1">
      <a:defRPr sz="4036" kern="1200">
        <a:solidFill>
          <a:schemeClr val="tx1"/>
        </a:solidFill>
        <a:latin typeface="+mn-lt"/>
        <a:ea typeface="+mn-ea"/>
        <a:cs typeface="+mn-cs"/>
      </a:defRPr>
    </a:lvl6pPr>
    <a:lvl7pPr marL="9227302" algn="l" defTabSz="3075767" rtl="0" eaLnBrk="1" latinLnBrk="0" hangingPunct="1">
      <a:defRPr sz="4036" kern="1200">
        <a:solidFill>
          <a:schemeClr val="tx1"/>
        </a:solidFill>
        <a:latin typeface="+mn-lt"/>
        <a:ea typeface="+mn-ea"/>
        <a:cs typeface="+mn-cs"/>
      </a:defRPr>
    </a:lvl7pPr>
    <a:lvl8pPr marL="10765185" algn="l" defTabSz="3075767" rtl="0" eaLnBrk="1" latinLnBrk="0" hangingPunct="1">
      <a:defRPr sz="4036" kern="1200">
        <a:solidFill>
          <a:schemeClr val="tx1"/>
        </a:solidFill>
        <a:latin typeface="+mn-lt"/>
        <a:ea typeface="+mn-ea"/>
        <a:cs typeface="+mn-cs"/>
      </a:defRPr>
    </a:lvl8pPr>
    <a:lvl9pPr marL="12303069" algn="l" defTabSz="3075767" rtl="0" eaLnBrk="1" latinLnBrk="0" hangingPunct="1">
      <a:defRPr sz="403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13967" y="5655982"/>
            <a:ext cx="25091629" cy="12031956"/>
          </a:xfrm>
        </p:spPr>
        <p:txBody>
          <a:bodyPr anchor="b"/>
          <a:lstStyle>
            <a:lvl1pPr algn="ctr">
              <a:defRPr sz="19370"/>
            </a:lvl1pPr>
          </a:lstStyle>
          <a:p>
            <a:r>
              <a:rPr lang="en-US"/>
              <a:t>Click to edit Master title style</a:t>
            </a:r>
            <a:endParaRPr lang="en-US" dirty="0"/>
          </a:p>
        </p:txBody>
      </p:sp>
      <p:sp>
        <p:nvSpPr>
          <p:cNvPr id="3" name="Subtitle 2"/>
          <p:cNvSpPr>
            <a:spLocks noGrp="1"/>
          </p:cNvSpPr>
          <p:nvPr>
            <p:ph type="subTitle" idx="1"/>
          </p:nvPr>
        </p:nvSpPr>
        <p:spPr>
          <a:xfrm>
            <a:off x="3689946" y="18151937"/>
            <a:ext cx="22139672" cy="8343967"/>
          </a:xfrm>
        </p:spPr>
        <p:txBody>
          <a:bodyPr/>
          <a:lstStyle>
            <a:lvl1pPr marL="0" indent="0" algn="ctr">
              <a:buNone/>
              <a:defRPr sz="7748"/>
            </a:lvl1pPr>
            <a:lvl2pPr marL="1475979" indent="0" algn="ctr">
              <a:buNone/>
              <a:defRPr sz="6457"/>
            </a:lvl2pPr>
            <a:lvl3pPr marL="2951958" indent="0" algn="ctr">
              <a:buNone/>
              <a:defRPr sz="5811"/>
            </a:lvl3pPr>
            <a:lvl4pPr marL="4427936" indent="0" algn="ctr">
              <a:buNone/>
              <a:defRPr sz="5165"/>
            </a:lvl4pPr>
            <a:lvl5pPr marL="5903915" indent="0" algn="ctr">
              <a:buNone/>
              <a:defRPr sz="5165"/>
            </a:lvl5pPr>
            <a:lvl6pPr marL="7379894" indent="0" algn="ctr">
              <a:buNone/>
              <a:defRPr sz="5165"/>
            </a:lvl6pPr>
            <a:lvl7pPr marL="8855873" indent="0" algn="ctr">
              <a:buNone/>
              <a:defRPr sz="5165"/>
            </a:lvl7pPr>
            <a:lvl8pPr marL="10331851" indent="0" algn="ctr">
              <a:buNone/>
              <a:defRPr sz="5165"/>
            </a:lvl8pPr>
            <a:lvl9pPr marL="11807830" indent="0" algn="ctr">
              <a:buNone/>
              <a:defRPr sz="516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342895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1921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124939" y="1839993"/>
            <a:ext cx="6365156" cy="292878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29471" y="1839993"/>
            <a:ext cx="18726473" cy="292878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142182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09950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097" y="8615979"/>
            <a:ext cx="25460623" cy="14375945"/>
          </a:xfrm>
        </p:spPr>
        <p:txBody>
          <a:bodyPr anchor="b"/>
          <a:lstStyle>
            <a:lvl1pPr>
              <a:defRPr sz="19370"/>
            </a:lvl1pPr>
          </a:lstStyle>
          <a:p>
            <a:r>
              <a:rPr lang="en-US"/>
              <a:t>Click to edit Master title style</a:t>
            </a:r>
            <a:endParaRPr lang="en-US" dirty="0"/>
          </a:p>
        </p:txBody>
      </p:sp>
      <p:sp>
        <p:nvSpPr>
          <p:cNvPr id="3" name="Text Placeholder 2"/>
          <p:cNvSpPr>
            <a:spLocks noGrp="1"/>
          </p:cNvSpPr>
          <p:nvPr>
            <p:ph type="body" idx="1"/>
          </p:nvPr>
        </p:nvSpPr>
        <p:spPr>
          <a:xfrm>
            <a:off x="2014097" y="23127926"/>
            <a:ext cx="25460623" cy="7559970"/>
          </a:xfrm>
        </p:spPr>
        <p:txBody>
          <a:bodyPr/>
          <a:lstStyle>
            <a:lvl1pPr marL="0" indent="0">
              <a:buNone/>
              <a:defRPr sz="7748">
                <a:solidFill>
                  <a:schemeClr val="tx1"/>
                </a:solidFill>
              </a:defRPr>
            </a:lvl1pPr>
            <a:lvl2pPr marL="1475979" indent="0">
              <a:buNone/>
              <a:defRPr sz="6457">
                <a:solidFill>
                  <a:schemeClr val="tx1">
                    <a:tint val="75000"/>
                  </a:schemeClr>
                </a:solidFill>
              </a:defRPr>
            </a:lvl2pPr>
            <a:lvl3pPr marL="2951958" indent="0">
              <a:buNone/>
              <a:defRPr sz="5811">
                <a:solidFill>
                  <a:schemeClr val="tx1">
                    <a:tint val="75000"/>
                  </a:schemeClr>
                </a:solidFill>
              </a:defRPr>
            </a:lvl3pPr>
            <a:lvl4pPr marL="4427936" indent="0">
              <a:buNone/>
              <a:defRPr sz="5165">
                <a:solidFill>
                  <a:schemeClr val="tx1">
                    <a:tint val="75000"/>
                  </a:schemeClr>
                </a:solidFill>
              </a:defRPr>
            </a:lvl4pPr>
            <a:lvl5pPr marL="5903915" indent="0">
              <a:buNone/>
              <a:defRPr sz="5165">
                <a:solidFill>
                  <a:schemeClr val="tx1">
                    <a:tint val="75000"/>
                  </a:schemeClr>
                </a:solidFill>
              </a:defRPr>
            </a:lvl5pPr>
            <a:lvl6pPr marL="7379894" indent="0">
              <a:buNone/>
              <a:defRPr sz="5165">
                <a:solidFill>
                  <a:schemeClr val="tx1">
                    <a:tint val="75000"/>
                  </a:schemeClr>
                </a:solidFill>
              </a:defRPr>
            </a:lvl6pPr>
            <a:lvl7pPr marL="8855873" indent="0">
              <a:buNone/>
              <a:defRPr sz="5165">
                <a:solidFill>
                  <a:schemeClr val="tx1">
                    <a:tint val="75000"/>
                  </a:schemeClr>
                </a:solidFill>
              </a:defRPr>
            </a:lvl7pPr>
            <a:lvl8pPr marL="10331851" indent="0">
              <a:buNone/>
              <a:defRPr sz="5165">
                <a:solidFill>
                  <a:schemeClr val="tx1">
                    <a:tint val="75000"/>
                  </a:schemeClr>
                </a:solidFill>
              </a:defRPr>
            </a:lvl8pPr>
            <a:lvl9pPr marL="11807830" indent="0">
              <a:buNone/>
              <a:defRPr sz="51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77772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29470" y="9199967"/>
            <a:ext cx="12545814" cy="21927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944279" y="9199967"/>
            <a:ext cx="12545814" cy="21927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42234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33315" y="1840001"/>
            <a:ext cx="25460623" cy="66799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33318" y="8471972"/>
            <a:ext cx="12488157" cy="4151982"/>
          </a:xfrm>
        </p:spPr>
        <p:txBody>
          <a:bodyPr anchor="b"/>
          <a:lstStyle>
            <a:lvl1pPr marL="0" indent="0">
              <a:buNone/>
              <a:defRPr sz="7748" b="1"/>
            </a:lvl1pPr>
            <a:lvl2pPr marL="1475979" indent="0">
              <a:buNone/>
              <a:defRPr sz="6457" b="1"/>
            </a:lvl2pPr>
            <a:lvl3pPr marL="2951958" indent="0">
              <a:buNone/>
              <a:defRPr sz="5811" b="1"/>
            </a:lvl3pPr>
            <a:lvl4pPr marL="4427936" indent="0">
              <a:buNone/>
              <a:defRPr sz="5165" b="1"/>
            </a:lvl4pPr>
            <a:lvl5pPr marL="5903915" indent="0">
              <a:buNone/>
              <a:defRPr sz="5165" b="1"/>
            </a:lvl5pPr>
            <a:lvl6pPr marL="7379894" indent="0">
              <a:buNone/>
              <a:defRPr sz="5165" b="1"/>
            </a:lvl6pPr>
            <a:lvl7pPr marL="8855873" indent="0">
              <a:buNone/>
              <a:defRPr sz="5165" b="1"/>
            </a:lvl7pPr>
            <a:lvl8pPr marL="10331851" indent="0">
              <a:buNone/>
              <a:defRPr sz="5165" b="1"/>
            </a:lvl8pPr>
            <a:lvl9pPr marL="11807830" indent="0">
              <a:buNone/>
              <a:defRPr sz="5165" b="1"/>
            </a:lvl9pPr>
          </a:lstStyle>
          <a:p>
            <a:pPr lvl="0"/>
            <a:r>
              <a:rPr lang="en-US"/>
              <a:t>Click to edit Master text styles</a:t>
            </a:r>
          </a:p>
        </p:txBody>
      </p:sp>
      <p:sp>
        <p:nvSpPr>
          <p:cNvPr id="4" name="Content Placeholder 3"/>
          <p:cNvSpPr>
            <a:spLocks noGrp="1"/>
          </p:cNvSpPr>
          <p:nvPr>
            <p:ph sz="half" idx="2"/>
          </p:nvPr>
        </p:nvSpPr>
        <p:spPr>
          <a:xfrm>
            <a:off x="2033318" y="12623955"/>
            <a:ext cx="12488157" cy="18567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944280" y="8471972"/>
            <a:ext cx="12549659" cy="4151982"/>
          </a:xfrm>
        </p:spPr>
        <p:txBody>
          <a:bodyPr anchor="b"/>
          <a:lstStyle>
            <a:lvl1pPr marL="0" indent="0">
              <a:buNone/>
              <a:defRPr sz="7748" b="1"/>
            </a:lvl1pPr>
            <a:lvl2pPr marL="1475979" indent="0">
              <a:buNone/>
              <a:defRPr sz="6457" b="1"/>
            </a:lvl2pPr>
            <a:lvl3pPr marL="2951958" indent="0">
              <a:buNone/>
              <a:defRPr sz="5811" b="1"/>
            </a:lvl3pPr>
            <a:lvl4pPr marL="4427936" indent="0">
              <a:buNone/>
              <a:defRPr sz="5165" b="1"/>
            </a:lvl4pPr>
            <a:lvl5pPr marL="5903915" indent="0">
              <a:buNone/>
              <a:defRPr sz="5165" b="1"/>
            </a:lvl5pPr>
            <a:lvl6pPr marL="7379894" indent="0">
              <a:buNone/>
              <a:defRPr sz="5165" b="1"/>
            </a:lvl6pPr>
            <a:lvl7pPr marL="8855873" indent="0">
              <a:buNone/>
              <a:defRPr sz="5165" b="1"/>
            </a:lvl7pPr>
            <a:lvl8pPr marL="10331851" indent="0">
              <a:buNone/>
              <a:defRPr sz="5165" b="1"/>
            </a:lvl8pPr>
            <a:lvl9pPr marL="11807830" indent="0">
              <a:buNone/>
              <a:defRPr sz="5165" b="1"/>
            </a:lvl9pPr>
          </a:lstStyle>
          <a:p>
            <a:pPr lvl="0"/>
            <a:r>
              <a:rPr lang="en-US"/>
              <a:t>Click to edit Master text styles</a:t>
            </a:r>
          </a:p>
        </p:txBody>
      </p:sp>
      <p:sp>
        <p:nvSpPr>
          <p:cNvPr id="6" name="Content Placeholder 5"/>
          <p:cNvSpPr>
            <a:spLocks noGrp="1"/>
          </p:cNvSpPr>
          <p:nvPr>
            <p:ph sz="quarter" idx="4"/>
          </p:nvPr>
        </p:nvSpPr>
        <p:spPr>
          <a:xfrm>
            <a:off x="14944280" y="12623955"/>
            <a:ext cx="12549659" cy="18567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2323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9434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393392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3315" y="2303992"/>
            <a:ext cx="9520827" cy="8063971"/>
          </a:xfrm>
        </p:spPr>
        <p:txBody>
          <a:bodyPr anchor="b"/>
          <a:lstStyle>
            <a:lvl1pPr>
              <a:defRPr sz="10331"/>
            </a:lvl1pPr>
          </a:lstStyle>
          <a:p>
            <a:r>
              <a:rPr lang="en-US"/>
              <a:t>Click to edit Master title style</a:t>
            </a:r>
            <a:endParaRPr lang="en-US" dirty="0"/>
          </a:p>
        </p:txBody>
      </p:sp>
      <p:sp>
        <p:nvSpPr>
          <p:cNvPr id="3" name="Content Placeholder 2"/>
          <p:cNvSpPr>
            <a:spLocks noGrp="1"/>
          </p:cNvSpPr>
          <p:nvPr>
            <p:ph idx="1"/>
          </p:nvPr>
        </p:nvSpPr>
        <p:spPr>
          <a:xfrm>
            <a:off x="12549659" y="4975990"/>
            <a:ext cx="14944279" cy="24559911"/>
          </a:xfrm>
        </p:spPr>
        <p:txBody>
          <a:bodyPr/>
          <a:lstStyle>
            <a:lvl1pPr>
              <a:defRPr sz="10331"/>
            </a:lvl1pPr>
            <a:lvl2pPr>
              <a:defRPr sz="9039"/>
            </a:lvl2pPr>
            <a:lvl3pPr>
              <a:defRPr sz="7748"/>
            </a:lvl3pPr>
            <a:lvl4pPr>
              <a:defRPr sz="6457"/>
            </a:lvl4pPr>
            <a:lvl5pPr>
              <a:defRPr sz="6457"/>
            </a:lvl5pPr>
            <a:lvl6pPr>
              <a:defRPr sz="6457"/>
            </a:lvl6pPr>
            <a:lvl7pPr>
              <a:defRPr sz="6457"/>
            </a:lvl7pPr>
            <a:lvl8pPr>
              <a:defRPr sz="6457"/>
            </a:lvl8pPr>
            <a:lvl9pPr>
              <a:defRPr sz="64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3315" y="10367963"/>
            <a:ext cx="9520827" cy="19207933"/>
          </a:xfrm>
        </p:spPr>
        <p:txBody>
          <a:bodyPr/>
          <a:lstStyle>
            <a:lvl1pPr marL="0" indent="0">
              <a:buNone/>
              <a:defRPr sz="5165"/>
            </a:lvl1pPr>
            <a:lvl2pPr marL="1475979" indent="0">
              <a:buNone/>
              <a:defRPr sz="4520"/>
            </a:lvl2pPr>
            <a:lvl3pPr marL="2951958" indent="0">
              <a:buNone/>
              <a:defRPr sz="3874"/>
            </a:lvl3pPr>
            <a:lvl4pPr marL="4427936" indent="0">
              <a:buNone/>
              <a:defRPr sz="3228"/>
            </a:lvl4pPr>
            <a:lvl5pPr marL="5903915" indent="0">
              <a:buNone/>
              <a:defRPr sz="3228"/>
            </a:lvl5pPr>
            <a:lvl6pPr marL="7379894" indent="0">
              <a:buNone/>
              <a:defRPr sz="3228"/>
            </a:lvl6pPr>
            <a:lvl7pPr marL="8855873" indent="0">
              <a:buNone/>
              <a:defRPr sz="3228"/>
            </a:lvl7pPr>
            <a:lvl8pPr marL="10331851" indent="0">
              <a:buNone/>
              <a:defRPr sz="3228"/>
            </a:lvl8pPr>
            <a:lvl9pPr marL="11807830" indent="0">
              <a:buNone/>
              <a:defRPr sz="3228"/>
            </a:lvl9pPr>
          </a:lstStyle>
          <a:p>
            <a:pPr lvl="0"/>
            <a:r>
              <a:rPr lang="en-US"/>
              <a:t>Click to edit Master text styles</a:t>
            </a:r>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8037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33315" y="2303992"/>
            <a:ext cx="9520827" cy="8063971"/>
          </a:xfrm>
        </p:spPr>
        <p:txBody>
          <a:bodyPr anchor="b"/>
          <a:lstStyle>
            <a:lvl1pPr>
              <a:defRPr sz="10331"/>
            </a:lvl1pPr>
          </a:lstStyle>
          <a:p>
            <a:r>
              <a:rPr lang="en-US"/>
              <a:t>Click to edit Master title style</a:t>
            </a:r>
            <a:endParaRPr lang="en-US" dirty="0"/>
          </a:p>
        </p:txBody>
      </p:sp>
      <p:sp>
        <p:nvSpPr>
          <p:cNvPr id="3" name="Picture Placeholder 2"/>
          <p:cNvSpPr>
            <a:spLocks noGrp="1" noChangeAspect="1"/>
          </p:cNvSpPr>
          <p:nvPr>
            <p:ph type="pic" idx="1"/>
          </p:nvPr>
        </p:nvSpPr>
        <p:spPr>
          <a:xfrm>
            <a:off x="12549659" y="4975990"/>
            <a:ext cx="14944279" cy="24559911"/>
          </a:xfrm>
        </p:spPr>
        <p:txBody>
          <a:bodyPr anchor="t"/>
          <a:lstStyle>
            <a:lvl1pPr marL="0" indent="0">
              <a:buNone/>
              <a:defRPr sz="10331"/>
            </a:lvl1pPr>
            <a:lvl2pPr marL="1475979" indent="0">
              <a:buNone/>
              <a:defRPr sz="9039"/>
            </a:lvl2pPr>
            <a:lvl3pPr marL="2951958" indent="0">
              <a:buNone/>
              <a:defRPr sz="7748"/>
            </a:lvl3pPr>
            <a:lvl4pPr marL="4427936" indent="0">
              <a:buNone/>
              <a:defRPr sz="6457"/>
            </a:lvl4pPr>
            <a:lvl5pPr marL="5903915" indent="0">
              <a:buNone/>
              <a:defRPr sz="6457"/>
            </a:lvl5pPr>
            <a:lvl6pPr marL="7379894" indent="0">
              <a:buNone/>
              <a:defRPr sz="6457"/>
            </a:lvl6pPr>
            <a:lvl7pPr marL="8855873" indent="0">
              <a:buNone/>
              <a:defRPr sz="6457"/>
            </a:lvl7pPr>
            <a:lvl8pPr marL="10331851" indent="0">
              <a:buNone/>
              <a:defRPr sz="6457"/>
            </a:lvl8pPr>
            <a:lvl9pPr marL="11807830" indent="0">
              <a:buNone/>
              <a:defRPr sz="6457"/>
            </a:lvl9pPr>
          </a:lstStyle>
          <a:p>
            <a:r>
              <a:rPr lang="en-US"/>
              <a:t>Click icon to add picture</a:t>
            </a:r>
            <a:endParaRPr lang="en-US" dirty="0"/>
          </a:p>
        </p:txBody>
      </p:sp>
      <p:sp>
        <p:nvSpPr>
          <p:cNvPr id="4" name="Text Placeholder 3"/>
          <p:cNvSpPr>
            <a:spLocks noGrp="1"/>
          </p:cNvSpPr>
          <p:nvPr>
            <p:ph type="body" sz="half" idx="2"/>
          </p:nvPr>
        </p:nvSpPr>
        <p:spPr>
          <a:xfrm>
            <a:off x="2033315" y="10367963"/>
            <a:ext cx="9520827" cy="19207933"/>
          </a:xfrm>
        </p:spPr>
        <p:txBody>
          <a:bodyPr/>
          <a:lstStyle>
            <a:lvl1pPr marL="0" indent="0">
              <a:buNone/>
              <a:defRPr sz="5165"/>
            </a:lvl1pPr>
            <a:lvl2pPr marL="1475979" indent="0">
              <a:buNone/>
              <a:defRPr sz="4520"/>
            </a:lvl2pPr>
            <a:lvl3pPr marL="2951958" indent="0">
              <a:buNone/>
              <a:defRPr sz="3874"/>
            </a:lvl3pPr>
            <a:lvl4pPr marL="4427936" indent="0">
              <a:buNone/>
              <a:defRPr sz="3228"/>
            </a:lvl4pPr>
            <a:lvl5pPr marL="5903915" indent="0">
              <a:buNone/>
              <a:defRPr sz="3228"/>
            </a:lvl5pPr>
            <a:lvl6pPr marL="7379894" indent="0">
              <a:buNone/>
              <a:defRPr sz="3228"/>
            </a:lvl6pPr>
            <a:lvl7pPr marL="8855873" indent="0">
              <a:buNone/>
              <a:defRPr sz="3228"/>
            </a:lvl7pPr>
            <a:lvl8pPr marL="10331851" indent="0">
              <a:buNone/>
              <a:defRPr sz="3228"/>
            </a:lvl8pPr>
            <a:lvl9pPr marL="11807830" indent="0">
              <a:buNone/>
              <a:defRPr sz="3228"/>
            </a:lvl9pPr>
          </a:lstStyle>
          <a:p>
            <a:pPr lvl="0"/>
            <a:r>
              <a:rPr lang="en-US"/>
              <a:t>Click to edit Master text styles</a:t>
            </a:r>
          </a:p>
        </p:txBody>
      </p:sp>
      <p:sp>
        <p:nvSpPr>
          <p:cNvPr id="5" name="Date Placeholder 4"/>
          <p:cNvSpPr>
            <a:spLocks noGrp="1"/>
          </p:cNvSpPr>
          <p:nvPr>
            <p:ph type="dt" sz="half" idx="10"/>
          </p:nvPr>
        </p:nvSpPr>
        <p:spPr/>
        <p:txBody>
          <a:bodyPr/>
          <a:lstStyle/>
          <a:p>
            <a:fld id="{449B0C55-391A-4BA7-BF59-0A370099757C}" type="datetimeFigureOut">
              <a:rPr lang="he-IL" smtClean="0"/>
              <a:t>כ"ט/סיון/תשפ"ג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40B75A-A7EE-4FCA-AF32-3B521DFC6EDE}" type="slidenum">
              <a:rPr lang="he-IL" smtClean="0"/>
              <a:t>‹#›</a:t>
            </a:fld>
            <a:endParaRPr lang="he-IL"/>
          </a:p>
        </p:txBody>
      </p:sp>
    </p:spTree>
    <p:extLst>
      <p:ext uri="{BB962C8B-B14F-4D97-AF65-F5344CB8AC3E}">
        <p14:creationId xmlns:p14="http://schemas.microsoft.com/office/powerpoint/2010/main" val="230202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29470" y="1840001"/>
            <a:ext cx="25460623" cy="66799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29470" y="9199967"/>
            <a:ext cx="25460623" cy="219279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29470" y="32031892"/>
            <a:ext cx="6641902" cy="1839993"/>
          </a:xfrm>
          <a:prstGeom prst="rect">
            <a:avLst/>
          </a:prstGeom>
        </p:spPr>
        <p:txBody>
          <a:bodyPr vert="horz" lIns="91440" tIns="45720" rIns="91440" bIns="45720" rtlCol="0" anchor="ctr"/>
          <a:lstStyle>
            <a:lvl1pPr algn="l">
              <a:defRPr sz="3874">
                <a:solidFill>
                  <a:schemeClr val="tx1">
                    <a:tint val="75000"/>
                  </a:schemeClr>
                </a:solidFill>
              </a:defRPr>
            </a:lvl1pPr>
          </a:lstStyle>
          <a:p>
            <a:fld id="{449B0C55-391A-4BA7-BF59-0A370099757C}" type="datetimeFigureOut">
              <a:rPr lang="he-IL" smtClean="0"/>
              <a:t>כ"ט/סיון/תשפ"ג</a:t>
            </a:fld>
            <a:endParaRPr lang="he-IL"/>
          </a:p>
        </p:txBody>
      </p:sp>
      <p:sp>
        <p:nvSpPr>
          <p:cNvPr id="5" name="Footer Placeholder 4"/>
          <p:cNvSpPr>
            <a:spLocks noGrp="1"/>
          </p:cNvSpPr>
          <p:nvPr>
            <p:ph type="ftr" sz="quarter" idx="3"/>
          </p:nvPr>
        </p:nvSpPr>
        <p:spPr>
          <a:xfrm>
            <a:off x="9778355" y="32031892"/>
            <a:ext cx="9962853" cy="1839993"/>
          </a:xfrm>
          <a:prstGeom prst="rect">
            <a:avLst/>
          </a:prstGeom>
        </p:spPr>
        <p:txBody>
          <a:bodyPr vert="horz" lIns="91440" tIns="45720" rIns="91440" bIns="45720" rtlCol="0" anchor="ctr"/>
          <a:lstStyle>
            <a:lvl1pPr algn="ctr">
              <a:defRPr sz="387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0848191" y="32031892"/>
            <a:ext cx="6641902" cy="1839993"/>
          </a:xfrm>
          <a:prstGeom prst="rect">
            <a:avLst/>
          </a:prstGeom>
        </p:spPr>
        <p:txBody>
          <a:bodyPr vert="horz" lIns="91440" tIns="45720" rIns="91440" bIns="45720" rtlCol="0" anchor="ctr"/>
          <a:lstStyle>
            <a:lvl1pPr algn="r">
              <a:defRPr sz="3874">
                <a:solidFill>
                  <a:schemeClr val="tx1">
                    <a:tint val="75000"/>
                  </a:schemeClr>
                </a:solidFill>
              </a:defRPr>
            </a:lvl1pPr>
          </a:lstStyle>
          <a:p>
            <a:fld id="{B840B75A-A7EE-4FCA-AF32-3B521DFC6EDE}" type="slidenum">
              <a:rPr lang="he-IL" smtClean="0"/>
              <a:t>‹#›</a:t>
            </a:fld>
            <a:endParaRPr lang="he-IL"/>
          </a:p>
        </p:txBody>
      </p:sp>
    </p:spTree>
    <p:extLst>
      <p:ext uri="{BB962C8B-B14F-4D97-AF65-F5344CB8AC3E}">
        <p14:creationId xmlns:p14="http://schemas.microsoft.com/office/powerpoint/2010/main" val="2480148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51958" rtl="1" eaLnBrk="1" latinLnBrk="0" hangingPunct="1">
        <a:lnSpc>
          <a:spcPct val="90000"/>
        </a:lnSpc>
        <a:spcBef>
          <a:spcPct val="0"/>
        </a:spcBef>
        <a:buNone/>
        <a:defRPr sz="14205" kern="1200">
          <a:solidFill>
            <a:schemeClr val="tx1"/>
          </a:solidFill>
          <a:latin typeface="+mj-lt"/>
          <a:ea typeface="+mj-ea"/>
          <a:cs typeface="+mj-cs"/>
        </a:defRPr>
      </a:lvl1pPr>
    </p:titleStyle>
    <p:bodyStyle>
      <a:lvl1pPr marL="737989" indent="-737989" algn="r" defTabSz="2951958" rtl="1" eaLnBrk="1" latinLnBrk="0" hangingPunct="1">
        <a:lnSpc>
          <a:spcPct val="90000"/>
        </a:lnSpc>
        <a:spcBef>
          <a:spcPts val="3228"/>
        </a:spcBef>
        <a:buFont typeface="Arial" panose="020B0604020202020204" pitchFamily="34" charset="0"/>
        <a:buChar char="•"/>
        <a:defRPr sz="9039" kern="1200">
          <a:solidFill>
            <a:schemeClr val="tx1"/>
          </a:solidFill>
          <a:latin typeface="+mn-lt"/>
          <a:ea typeface="+mn-ea"/>
          <a:cs typeface="+mn-cs"/>
        </a:defRPr>
      </a:lvl1pPr>
      <a:lvl2pPr marL="2213968" indent="-737989" algn="r" defTabSz="2951958" rtl="1" eaLnBrk="1" latinLnBrk="0" hangingPunct="1">
        <a:lnSpc>
          <a:spcPct val="90000"/>
        </a:lnSpc>
        <a:spcBef>
          <a:spcPts val="1614"/>
        </a:spcBef>
        <a:buFont typeface="Arial" panose="020B0604020202020204" pitchFamily="34" charset="0"/>
        <a:buChar char="•"/>
        <a:defRPr sz="7748" kern="1200">
          <a:solidFill>
            <a:schemeClr val="tx1"/>
          </a:solidFill>
          <a:latin typeface="+mn-lt"/>
          <a:ea typeface="+mn-ea"/>
          <a:cs typeface="+mn-cs"/>
        </a:defRPr>
      </a:lvl2pPr>
      <a:lvl3pPr marL="3689947" indent="-737989" algn="r" defTabSz="2951958" rtl="1" eaLnBrk="1" latinLnBrk="0" hangingPunct="1">
        <a:lnSpc>
          <a:spcPct val="90000"/>
        </a:lnSpc>
        <a:spcBef>
          <a:spcPts val="1614"/>
        </a:spcBef>
        <a:buFont typeface="Arial" panose="020B0604020202020204" pitchFamily="34" charset="0"/>
        <a:buChar char="•"/>
        <a:defRPr sz="6457" kern="1200">
          <a:solidFill>
            <a:schemeClr val="tx1"/>
          </a:solidFill>
          <a:latin typeface="+mn-lt"/>
          <a:ea typeface="+mn-ea"/>
          <a:cs typeface="+mn-cs"/>
        </a:defRPr>
      </a:lvl3pPr>
      <a:lvl4pPr marL="5165926"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4pPr>
      <a:lvl5pPr marL="6641904"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5pPr>
      <a:lvl6pPr marL="8117883"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6pPr>
      <a:lvl7pPr marL="9593862"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7pPr>
      <a:lvl8pPr marL="11069841"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8pPr>
      <a:lvl9pPr marL="12545819" indent="-737989" algn="r" defTabSz="2951958" rtl="1" eaLnBrk="1" latinLnBrk="0" hangingPunct="1">
        <a:lnSpc>
          <a:spcPct val="90000"/>
        </a:lnSpc>
        <a:spcBef>
          <a:spcPts val="1614"/>
        </a:spcBef>
        <a:buFont typeface="Arial" panose="020B0604020202020204" pitchFamily="34" charset="0"/>
        <a:buChar char="•"/>
        <a:defRPr sz="5811" kern="1200">
          <a:solidFill>
            <a:schemeClr val="tx1"/>
          </a:solidFill>
          <a:latin typeface="+mn-lt"/>
          <a:ea typeface="+mn-ea"/>
          <a:cs typeface="+mn-cs"/>
        </a:defRPr>
      </a:lvl9pPr>
    </p:bodyStyle>
    <p:otherStyle>
      <a:defPPr>
        <a:defRPr lang="en-US"/>
      </a:defPPr>
      <a:lvl1pPr marL="0" algn="r" defTabSz="2951958" rtl="1" eaLnBrk="1" latinLnBrk="0" hangingPunct="1">
        <a:defRPr sz="5811" kern="1200">
          <a:solidFill>
            <a:schemeClr val="tx1"/>
          </a:solidFill>
          <a:latin typeface="+mn-lt"/>
          <a:ea typeface="+mn-ea"/>
          <a:cs typeface="+mn-cs"/>
        </a:defRPr>
      </a:lvl1pPr>
      <a:lvl2pPr marL="1475979" algn="r" defTabSz="2951958" rtl="1" eaLnBrk="1" latinLnBrk="0" hangingPunct="1">
        <a:defRPr sz="5811" kern="1200">
          <a:solidFill>
            <a:schemeClr val="tx1"/>
          </a:solidFill>
          <a:latin typeface="+mn-lt"/>
          <a:ea typeface="+mn-ea"/>
          <a:cs typeface="+mn-cs"/>
        </a:defRPr>
      </a:lvl2pPr>
      <a:lvl3pPr marL="2951958" algn="r" defTabSz="2951958" rtl="1" eaLnBrk="1" latinLnBrk="0" hangingPunct="1">
        <a:defRPr sz="5811" kern="1200">
          <a:solidFill>
            <a:schemeClr val="tx1"/>
          </a:solidFill>
          <a:latin typeface="+mn-lt"/>
          <a:ea typeface="+mn-ea"/>
          <a:cs typeface="+mn-cs"/>
        </a:defRPr>
      </a:lvl3pPr>
      <a:lvl4pPr marL="4427936" algn="r" defTabSz="2951958" rtl="1" eaLnBrk="1" latinLnBrk="0" hangingPunct="1">
        <a:defRPr sz="5811" kern="1200">
          <a:solidFill>
            <a:schemeClr val="tx1"/>
          </a:solidFill>
          <a:latin typeface="+mn-lt"/>
          <a:ea typeface="+mn-ea"/>
          <a:cs typeface="+mn-cs"/>
        </a:defRPr>
      </a:lvl4pPr>
      <a:lvl5pPr marL="5903915" algn="r" defTabSz="2951958" rtl="1" eaLnBrk="1" latinLnBrk="0" hangingPunct="1">
        <a:defRPr sz="5811" kern="1200">
          <a:solidFill>
            <a:schemeClr val="tx1"/>
          </a:solidFill>
          <a:latin typeface="+mn-lt"/>
          <a:ea typeface="+mn-ea"/>
          <a:cs typeface="+mn-cs"/>
        </a:defRPr>
      </a:lvl5pPr>
      <a:lvl6pPr marL="7379894" algn="r" defTabSz="2951958" rtl="1" eaLnBrk="1" latinLnBrk="0" hangingPunct="1">
        <a:defRPr sz="5811" kern="1200">
          <a:solidFill>
            <a:schemeClr val="tx1"/>
          </a:solidFill>
          <a:latin typeface="+mn-lt"/>
          <a:ea typeface="+mn-ea"/>
          <a:cs typeface="+mn-cs"/>
        </a:defRPr>
      </a:lvl6pPr>
      <a:lvl7pPr marL="8855873" algn="r" defTabSz="2951958" rtl="1" eaLnBrk="1" latinLnBrk="0" hangingPunct="1">
        <a:defRPr sz="5811" kern="1200">
          <a:solidFill>
            <a:schemeClr val="tx1"/>
          </a:solidFill>
          <a:latin typeface="+mn-lt"/>
          <a:ea typeface="+mn-ea"/>
          <a:cs typeface="+mn-cs"/>
        </a:defRPr>
      </a:lvl7pPr>
      <a:lvl8pPr marL="10331851" algn="r" defTabSz="2951958" rtl="1" eaLnBrk="1" latinLnBrk="0" hangingPunct="1">
        <a:defRPr sz="5811" kern="1200">
          <a:solidFill>
            <a:schemeClr val="tx1"/>
          </a:solidFill>
          <a:latin typeface="+mn-lt"/>
          <a:ea typeface="+mn-ea"/>
          <a:cs typeface="+mn-cs"/>
        </a:defRPr>
      </a:lvl8pPr>
      <a:lvl9pPr marL="11807830" algn="r" defTabSz="2951958" rtl="1" eaLnBrk="1" latinLnBrk="0" hangingPunct="1">
        <a:defRPr sz="58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9EF"/>
        </a:solidFill>
        <a:effectLst/>
      </p:bgPr>
    </p:bg>
    <p:spTree>
      <p:nvGrpSpPr>
        <p:cNvPr id="1" name=""/>
        <p:cNvGrpSpPr/>
        <p:nvPr/>
      </p:nvGrpSpPr>
      <p:grpSpPr>
        <a:xfrm>
          <a:off x="0" y="0"/>
          <a:ext cx="0" cy="0"/>
          <a:chOff x="0" y="0"/>
          <a:chExt cx="0" cy="0"/>
        </a:xfrm>
      </p:grpSpPr>
      <p:pic>
        <p:nvPicPr>
          <p:cNvPr id="51" name="Picture 50" descr="A picture containing text, screenshot, plot, line&#10;&#10;Description automatically generated">
            <a:extLst>
              <a:ext uri="{FF2B5EF4-FFF2-40B4-BE49-F238E27FC236}">
                <a16:creationId xmlns:a16="http://schemas.microsoft.com/office/drawing/2014/main" id="{A67F5DDF-65CD-B437-6F44-AD1EB6EEE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566" y="20321605"/>
            <a:ext cx="15131536" cy="9078922"/>
          </a:xfrm>
          <a:prstGeom prst="rect">
            <a:avLst/>
          </a:prstGeom>
        </p:spPr>
      </p:pic>
      <p:pic>
        <p:nvPicPr>
          <p:cNvPr id="15" name="Picture 14" descr="A picture containing text, lighthouse, screenshot, design&#10;&#10;Description automatically generated">
            <a:extLst>
              <a:ext uri="{FF2B5EF4-FFF2-40B4-BE49-F238E27FC236}">
                <a16:creationId xmlns:a16="http://schemas.microsoft.com/office/drawing/2014/main" id="{F548D39D-7CE9-BDAA-44D3-ABF53A3C1CC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4728" y="228483"/>
            <a:ext cx="2704641" cy="4339650"/>
          </a:xfrm>
          <a:prstGeom prst="rect">
            <a:avLst/>
          </a:prstGeom>
        </p:spPr>
      </p:pic>
      <p:sp>
        <p:nvSpPr>
          <p:cNvPr id="16" name="TextBox 15">
            <a:extLst>
              <a:ext uri="{FF2B5EF4-FFF2-40B4-BE49-F238E27FC236}">
                <a16:creationId xmlns:a16="http://schemas.microsoft.com/office/drawing/2014/main" id="{D98B7141-C41B-A5BE-701F-B9FA0C4CCF41}"/>
              </a:ext>
            </a:extLst>
          </p:cNvPr>
          <p:cNvSpPr txBox="1"/>
          <p:nvPr/>
        </p:nvSpPr>
        <p:spPr>
          <a:xfrm>
            <a:off x="2362200" y="235974"/>
            <a:ext cx="26810111" cy="4339650"/>
          </a:xfrm>
          <a:prstGeom prst="rect">
            <a:avLst/>
          </a:prstGeom>
          <a:noFill/>
        </p:spPr>
        <p:txBody>
          <a:bodyPr wrap="square" rtlCol="1">
            <a:spAutoFit/>
          </a:bodyPr>
          <a:lstStyle/>
          <a:p>
            <a:pPr algn="ctr"/>
            <a:r>
              <a:rPr lang="en-US" sz="7200" b="1"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t>The Golden opportunity</a:t>
            </a:r>
            <a:br>
              <a:rPr lang="en-US" sz="7200" b="1"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br>
            <a:r>
              <a:rPr lang="en-US" sz="7200" dirty="0">
                <a:solidFill>
                  <a:schemeClr val="accent1">
                    <a:lumMod val="50000"/>
                  </a:schemeClr>
                </a:solidFill>
                <a:effectLst>
                  <a:outerShdw blurRad="38100" dist="38100" dir="2700000" algn="tl">
                    <a:srgbClr val="000000">
                      <a:alpha val="43137"/>
                    </a:srgbClr>
                  </a:outerShdw>
                </a:effectLst>
                <a:latin typeface="+mj-lt"/>
                <a:cs typeface="Arial" panose="020B0604020202020204" pitchFamily="34" charset="0"/>
              </a:rPr>
              <a:t>Examining the effect of hygiene theory on atopic diseases in newborns</a:t>
            </a:r>
          </a:p>
          <a:p>
            <a:pPr algn="ctr"/>
            <a:br>
              <a:rPr lang="en-US" sz="4400" dirty="0">
                <a:solidFill>
                  <a:schemeClr val="accent1">
                    <a:lumMod val="75000"/>
                  </a:schemeClr>
                </a:solidFill>
                <a:latin typeface="+mj-lt"/>
                <a:cs typeface="Arial" panose="020B0604020202020204" pitchFamily="34" charset="0"/>
              </a:rPr>
            </a:br>
            <a:r>
              <a:rPr lang="en-US" sz="4400" dirty="0">
                <a:solidFill>
                  <a:schemeClr val="accent1">
                    <a:lumMod val="75000"/>
                  </a:schemeClr>
                </a:solidFill>
                <a:latin typeface="+mj-lt"/>
                <a:cs typeface="Arial" panose="020B0604020202020204" pitchFamily="34" charset="0"/>
              </a:rPr>
              <a:t>Shahar Shalom, Eden Anavim, Merav Pervil | Faculty Instructor: Prof. Micha Mandel</a:t>
            </a:r>
          </a:p>
          <a:p>
            <a:pPr algn="ctr"/>
            <a:r>
              <a:rPr lang="en-US" sz="4400" dirty="0">
                <a:solidFill>
                  <a:schemeClr val="accent1">
                    <a:lumMod val="75000"/>
                  </a:schemeClr>
                </a:solidFill>
                <a:latin typeface="+mj-lt"/>
                <a:cs typeface="Arial" panose="020B0604020202020204" pitchFamily="34" charset="0"/>
              </a:rPr>
              <a:t>Counselee: Prof. Idit Lachover-Roth, Allergy &amp; Clinical Immunology Unit, Meir Medical Center, Israel</a:t>
            </a:r>
            <a:endParaRPr lang="he-IL" sz="4400" dirty="0">
              <a:solidFill>
                <a:schemeClr val="accent1">
                  <a:lumMod val="75000"/>
                </a:schemeClr>
              </a:solidFill>
              <a:latin typeface="+mj-lt"/>
              <a:cs typeface="Arial" panose="020B0604020202020204" pitchFamily="34" charset="0"/>
            </a:endParaRPr>
          </a:p>
        </p:txBody>
      </p:sp>
      <p:cxnSp>
        <p:nvCxnSpPr>
          <p:cNvPr id="18" name="Straight Connector 17">
            <a:extLst>
              <a:ext uri="{FF2B5EF4-FFF2-40B4-BE49-F238E27FC236}">
                <a16:creationId xmlns:a16="http://schemas.microsoft.com/office/drawing/2014/main" id="{90E341BC-0408-73A7-ABEE-9364FC3EFFC0}"/>
              </a:ext>
            </a:extLst>
          </p:cNvPr>
          <p:cNvCxnSpPr/>
          <p:nvPr/>
        </p:nvCxnSpPr>
        <p:spPr>
          <a:xfrm flipV="1">
            <a:off x="497914" y="4630517"/>
            <a:ext cx="28674396" cy="7491"/>
          </a:xfrm>
          <a:prstGeom prst="line">
            <a:avLst/>
          </a:prstGeom>
          <a:ln w="12700">
            <a:solidFill>
              <a:schemeClr val="bg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29" name="Table 29">
            <a:extLst>
              <a:ext uri="{FF2B5EF4-FFF2-40B4-BE49-F238E27FC236}">
                <a16:creationId xmlns:a16="http://schemas.microsoft.com/office/drawing/2014/main" id="{632DFCB4-1B29-05AE-D500-EF466CED6387}"/>
              </a:ext>
            </a:extLst>
          </p:cNvPr>
          <p:cNvGraphicFramePr>
            <a:graphicFrameLocks noGrp="1"/>
          </p:cNvGraphicFramePr>
          <p:nvPr>
            <p:extLst>
              <p:ext uri="{D42A27DB-BD31-4B8C-83A1-F6EECF244321}">
                <p14:modId xmlns:p14="http://schemas.microsoft.com/office/powerpoint/2010/main" val="3777460287"/>
              </p:ext>
            </p:extLst>
          </p:nvPr>
        </p:nvGraphicFramePr>
        <p:xfrm>
          <a:off x="64869" y="4863702"/>
          <a:ext cx="13708875" cy="5149215"/>
        </p:xfrm>
        <a:graphic>
          <a:graphicData uri="http://schemas.openxmlformats.org/drawingml/2006/table">
            <a:tbl>
              <a:tblPr rtl="1" firstRow="1" bandRow="1">
                <a:tableStyleId>{F5AB1C69-6EDB-4FF4-983F-18BD219EF322}</a:tableStyleId>
              </a:tblPr>
              <a:tblGrid>
                <a:gridCol w="13708875">
                  <a:extLst>
                    <a:ext uri="{9D8B030D-6E8A-4147-A177-3AD203B41FA5}">
                      <a16:colId xmlns:a16="http://schemas.microsoft.com/office/drawing/2014/main" val="3747045786"/>
                    </a:ext>
                  </a:extLst>
                </a:gridCol>
              </a:tblGrid>
              <a:tr h="718521">
                <a:tc>
                  <a:txBody>
                    <a:bodyPr/>
                    <a:lstStyle/>
                    <a:p>
                      <a:pPr algn="ctr" rtl="0">
                        <a:lnSpc>
                          <a:spcPct val="150000"/>
                        </a:lnSpc>
                      </a:pPr>
                      <a:r>
                        <a:rPr lang="en-US" sz="3200" dirty="0">
                          <a:latin typeface="+mj-lt"/>
                        </a:rPr>
                        <a:t>Background and previous studies</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4252882">
                <a:tc>
                  <a:txBody>
                    <a:bodyPr/>
                    <a:lstStyle/>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200" b="1" kern="1200" dirty="0">
                          <a:solidFill>
                            <a:schemeClr val="dk1"/>
                          </a:solidFill>
                          <a:latin typeface="+mj-lt"/>
                          <a:ea typeface="+mn-ea"/>
                          <a:cs typeface="+mn-cs"/>
                        </a:rPr>
                        <a:t>Background: </a:t>
                      </a:r>
                      <a:r>
                        <a:rPr lang="en-US" sz="3200" kern="1200" dirty="0">
                          <a:solidFill>
                            <a:schemeClr val="dk1"/>
                          </a:solidFill>
                          <a:latin typeface="+mj-lt"/>
                          <a:ea typeface="+mn-ea"/>
                          <a:cs typeface="+mn-cs"/>
                        </a:rPr>
                        <a:t>Atopy is a type of allergy. Two main causes are genetics and hygiene- lack of exposure to antigens in childhood. The pandemic created a special situation for investigation the last.</a:t>
                      </a:r>
                    </a:p>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3200" b="1" kern="1200" dirty="0">
                          <a:solidFill>
                            <a:schemeClr val="dk1"/>
                          </a:solidFill>
                          <a:latin typeface="+mj-lt"/>
                          <a:ea typeface="+mn-ea"/>
                          <a:cs typeface="+mn-cs"/>
                        </a:rPr>
                        <a:t>Previous studies: </a:t>
                      </a:r>
                      <a:r>
                        <a:rPr lang="en-US" sz="3200" b="0" kern="1200" dirty="0">
                          <a:solidFill>
                            <a:schemeClr val="dk1"/>
                          </a:solidFill>
                          <a:latin typeface="+mj-lt"/>
                          <a:ea typeface="+mn-ea"/>
                          <a:cs typeface="+mn-cs"/>
                        </a:rPr>
                        <a:t>According to Israeli Ministry of Health, </a:t>
                      </a:r>
                      <a:r>
                        <a:rPr lang="en-US" sz="3200" dirty="0">
                          <a:latin typeface="+mj-lt"/>
                        </a:rPr>
                        <a:t>COVID19 caused decrease in respiratory infections following the restrictions. It may explain research findings of low incidence of respiratory infections in babies born early in the pandemic.</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6" name="Table 29">
            <a:extLst>
              <a:ext uri="{FF2B5EF4-FFF2-40B4-BE49-F238E27FC236}">
                <a16:creationId xmlns:a16="http://schemas.microsoft.com/office/drawing/2014/main" id="{B7C1B329-22CD-BFC1-156D-6264B8ED551F}"/>
              </a:ext>
            </a:extLst>
          </p:cNvPr>
          <p:cNvGraphicFramePr>
            <a:graphicFrameLocks noGrp="1"/>
          </p:cNvGraphicFramePr>
          <p:nvPr>
            <p:extLst>
              <p:ext uri="{D42A27DB-BD31-4B8C-83A1-F6EECF244321}">
                <p14:modId xmlns:p14="http://schemas.microsoft.com/office/powerpoint/2010/main" val="3118121256"/>
              </p:ext>
            </p:extLst>
          </p:nvPr>
        </p:nvGraphicFramePr>
        <p:xfrm>
          <a:off x="64869" y="10012914"/>
          <a:ext cx="13682740" cy="2680891"/>
        </p:xfrm>
        <a:graphic>
          <a:graphicData uri="http://schemas.openxmlformats.org/drawingml/2006/table">
            <a:tbl>
              <a:tblPr rtl="1" firstRow="1" bandRow="1">
                <a:tableStyleId>{F5AB1C69-6EDB-4FF4-983F-18BD219EF322}</a:tableStyleId>
              </a:tblPr>
              <a:tblGrid>
                <a:gridCol w="13682740">
                  <a:extLst>
                    <a:ext uri="{9D8B030D-6E8A-4147-A177-3AD203B41FA5}">
                      <a16:colId xmlns:a16="http://schemas.microsoft.com/office/drawing/2014/main" val="3747045786"/>
                    </a:ext>
                  </a:extLst>
                </a:gridCol>
              </a:tblGrid>
              <a:tr h="745200">
                <a:tc>
                  <a:txBody>
                    <a:bodyPr/>
                    <a:lstStyle/>
                    <a:p>
                      <a:pPr algn="ctr" rtl="0">
                        <a:lnSpc>
                          <a:spcPct val="150000"/>
                        </a:lnSpc>
                      </a:pPr>
                      <a:r>
                        <a:rPr lang="en-US" sz="3200" dirty="0">
                          <a:latin typeface="+mj-lt"/>
                        </a:rPr>
                        <a:t>Research Objective</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1935691">
                <a:tc>
                  <a:txBody>
                    <a:bodyPr/>
                    <a:lstStyle/>
                    <a:p>
                      <a:pPr marL="0" indent="0" algn="l" rtl="0">
                        <a:lnSpc>
                          <a:spcPct val="150000"/>
                        </a:lnSpc>
                        <a:buFont typeface="Arial" panose="020B0604020202020204" pitchFamily="34" charset="0"/>
                        <a:buNone/>
                      </a:pPr>
                      <a:r>
                        <a:rPr lang="en-US" sz="3200" strike="noStrike" kern="1200" dirty="0">
                          <a:solidFill>
                            <a:schemeClr val="dk1"/>
                          </a:solidFill>
                          <a:latin typeface="+mj-lt"/>
                          <a:ea typeface="+mn-ea"/>
                          <a:cs typeface="+mn-cs"/>
                        </a:rPr>
                        <a:t>Examine the impact of a highly hygienic environment during, before and after COVID19 on Atopic diseases among babies.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7" name="Table 29">
            <a:extLst>
              <a:ext uri="{FF2B5EF4-FFF2-40B4-BE49-F238E27FC236}">
                <a16:creationId xmlns:a16="http://schemas.microsoft.com/office/drawing/2014/main" id="{5F827F28-C2F2-38B5-29FB-77D425C2B5E8}"/>
              </a:ext>
            </a:extLst>
          </p:cNvPr>
          <p:cNvGraphicFramePr>
            <a:graphicFrameLocks noGrp="1"/>
          </p:cNvGraphicFramePr>
          <p:nvPr>
            <p:extLst>
              <p:ext uri="{D42A27DB-BD31-4B8C-83A1-F6EECF244321}">
                <p14:modId xmlns:p14="http://schemas.microsoft.com/office/powerpoint/2010/main" val="1043258262"/>
              </p:ext>
            </p:extLst>
          </p:nvPr>
        </p:nvGraphicFramePr>
        <p:xfrm>
          <a:off x="13881928" y="4863702"/>
          <a:ext cx="15516000" cy="24826525"/>
        </p:xfrm>
        <a:graphic>
          <a:graphicData uri="http://schemas.openxmlformats.org/drawingml/2006/table">
            <a:tbl>
              <a:tblPr rtl="1" firstRow="1" bandRow="1">
                <a:tableStyleId>{F5AB1C69-6EDB-4FF4-983F-18BD219EF322}</a:tableStyleId>
              </a:tblPr>
              <a:tblGrid>
                <a:gridCol w="15516000">
                  <a:extLst>
                    <a:ext uri="{9D8B030D-6E8A-4147-A177-3AD203B41FA5}">
                      <a16:colId xmlns:a16="http://schemas.microsoft.com/office/drawing/2014/main" val="3747045786"/>
                    </a:ext>
                  </a:extLst>
                </a:gridCol>
              </a:tblGrid>
              <a:tr h="745200">
                <a:tc>
                  <a:txBody>
                    <a:bodyPr/>
                    <a:lstStyle/>
                    <a:p>
                      <a:pPr algn="ctr" rtl="0"/>
                      <a:r>
                        <a:rPr lang="en-US" sz="3200" dirty="0">
                          <a:latin typeface="+mj-lt"/>
                        </a:rPr>
                        <a:t>Results</a:t>
                      </a:r>
                      <a:endParaRPr lang="he-IL" sz="3200" dirty="0">
                        <a:latin typeface="+mj-lt"/>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24081325">
                <a:tc>
                  <a:txBody>
                    <a:bodyPr/>
                    <a:lstStyle/>
                    <a:p>
                      <a:pPr marL="0" indent="0" algn="l" rtl="0">
                        <a:lnSpc>
                          <a:spcPct val="150000"/>
                        </a:lnSpc>
                        <a:buFont typeface="Arial" panose="020B0604020202020204" pitchFamily="34" charset="0"/>
                        <a:buNone/>
                      </a:pPr>
                      <a:r>
                        <a:rPr lang="en-US" sz="3200" kern="1200" dirty="0">
                          <a:solidFill>
                            <a:schemeClr val="dk1"/>
                          </a:solidFill>
                          <a:latin typeface="+mn-lt"/>
                          <a:ea typeface="+mn-ea"/>
                          <a:cs typeface="+mn-cs"/>
                        </a:rPr>
                        <a:t> </a:t>
                      </a:r>
                      <a:r>
                        <a:rPr lang="en-US" sz="3200" kern="1200" dirty="0">
                          <a:solidFill>
                            <a:schemeClr val="dk1"/>
                          </a:solidFill>
                          <a:latin typeface="Calibri Light" panose="020F0302020204030204" pitchFamily="34" charset="0"/>
                          <a:ea typeface="+mn-ea"/>
                          <a:cs typeface="Calibri Light" panose="020F0302020204030204" pitchFamily="34" charset="0"/>
                        </a:rPr>
                        <a:t>Results of the Second-year - Logistic standard regression Vs. Logistic GAM:  </a:t>
                      </a: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spcBef>
                          <a:spcPts val="0"/>
                        </a:spcBef>
                        <a:buFont typeface="Arial" panose="020B0604020202020204" pitchFamily="34" charset="0"/>
                        <a:buNone/>
                      </a:pPr>
                      <a:endParaRPr lang="en-US" sz="320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spcBef>
                          <a:spcPts val="0"/>
                        </a:spcBef>
                        <a:buFont typeface="Arial" panose="020B0604020202020204" pitchFamily="34" charset="0"/>
                        <a:buNone/>
                      </a:pPr>
                      <a:endParaRPr lang="en-US" sz="320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spcBef>
                          <a:spcPts val="0"/>
                        </a:spcBef>
                        <a:buFont typeface="Arial" panose="020B0604020202020204" pitchFamily="34" charset="0"/>
                        <a:buNone/>
                      </a:pPr>
                      <a:r>
                        <a:rPr lang="en-US" sz="3200" kern="1200" dirty="0">
                          <a:solidFill>
                            <a:schemeClr val="dk1"/>
                          </a:solidFill>
                          <a:latin typeface="Calibri Light" panose="020F0302020204030204" pitchFamily="34" charset="0"/>
                          <a:ea typeface="+mn-ea"/>
                          <a:cs typeface="Calibri Light" panose="020F0302020204030204" pitchFamily="34" charset="0"/>
                        </a:rPr>
                        <a:t>Probability of a typical baby getting an Atopic disease (2</a:t>
                      </a:r>
                      <a:r>
                        <a:rPr lang="en-US" sz="3200" kern="1200" baseline="30000" dirty="0">
                          <a:solidFill>
                            <a:schemeClr val="dk1"/>
                          </a:solidFill>
                          <a:latin typeface="Calibri Light" panose="020F0302020204030204" pitchFamily="34" charset="0"/>
                          <a:ea typeface="+mn-ea"/>
                          <a:cs typeface="Calibri Light" panose="020F0302020204030204" pitchFamily="34" charset="0"/>
                        </a:rPr>
                        <a:t>nd</a:t>
                      </a:r>
                      <a:r>
                        <a:rPr lang="en-US" sz="3200" kern="1200" dirty="0">
                          <a:solidFill>
                            <a:schemeClr val="dk1"/>
                          </a:solidFill>
                          <a:latin typeface="Calibri Light" panose="020F0302020204030204" pitchFamily="34" charset="0"/>
                          <a:ea typeface="+mn-ea"/>
                          <a:cs typeface="Calibri Light" panose="020F0302020204030204" pitchFamily="34" charset="0"/>
                        </a:rPr>
                        <a:t> Y) depending on birth date:  </a:t>
                      </a: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n-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38" name="Table 29">
            <a:extLst>
              <a:ext uri="{FF2B5EF4-FFF2-40B4-BE49-F238E27FC236}">
                <a16:creationId xmlns:a16="http://schemas.microsoft.com/office/drawing/2014/main" id="{D427151E-66F0-FCB6-3D6D-D9E7DF69BFDA}"/>
              </a:ext>
            </a:extLst>
          </p:cNvPr>
          <p:cNvGraphicFramePr>
            <a:graphicFrameLocks noGrp="1"/>
          </p:cNvGraphicFramePr>
          <p:nvPr>
            <p:extLst>
              <p:ext uri="{D42A27DB-BD31-4B8C-83A1-F6EECF244321}">
                <p14:modId xmlns:p14="http://schemas.microsoft.com/office/powerpoint/2010/main" val="3293358081"/>
              </p:ext>
            </p:extLst>
          </p:nvPr>
        </p:nvGraphicFramePr>
        <p:xfrm>
          <a:off x="64869" y="12718864"/>
          <a:ext cx="13680000" cy="12341423"/>
        </p:xfrm>
        <a:graphic>
          <a:graphicData uri="http://schemas.openxmlformats.org/drawingml/2006/table">
            <a:tbl>
              <a:tblPr rtl="1" firstRow="1" bandRow="1">
                <a:tableStyleId>{F5AB1C69-6EDB-4FF4-983F-18BD219EF322}</a:tableStyleId>
              </a:tblPr>
              <a:tblGrid>
                <a:gridCol w="13680000">
                  <a:extLst>
                    <a:ext uri="{9D8B030D-6E8A-4147-A177-3AD203B41FA5}">
                      <a16:colId xmlns:a16="http://schemas.microsoft.com/office/drawing/2014/main" val="3747045786"/>
                    </a:ext>
                  </a:extLst>
                </a:gridCol>
              </a:tblGrid>
              <a:tr h="745200">
                <a:tc>
                  <a:txBody>
                    <a:bodyPr/>
                    <a:lstStyle/>
                    <a:p>
                      <a:pPr marL="0" indent="0" algn="ctr" rtl="0">
                        <a:lnSpc>
                          <a:spcPct val="150000"/>
                        </a:lnSpc>
                        <a:buFont typeface="Arial" panose="020B0604020202020204" pitchFamily="34" charset="0"/>
                        <a:buNone/>
                      </a:pPr>
                      <a:r>
                        <a:rPr lang="en-US" sz="3200" dirty="0">
                          <a:latin typeface="+mj-lt"/>
                        </a:rPr>
                        <a:t>Data and its collection</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11594028">
                <a:tc>
                  <a:txBody>
                    <a:bodyPr/>
                    <a:lstStyle/>
                    <a:p>
                      <a:pPr marL="457200" indent="-457200" algn="l" rtl="0">
                        <a:lnSpc>
                          <a:spcPct val="150000"/>
                        </a:lnSpc>
                        <a:buFont typeface="Arial" panose="020B0604020202020204" pitchFamily="34" charset="0"/>
                        <a:buChar char="•"/>
                      </a:pPr>
                      <a:r>
                        <a:rPr lang="en-US" sz="3200" kern="1200" dirty="0">
                          <a:solidFill>
                            <a:schemeClr val="dk1"/>
                          </a:solidFill>
                          <a:latin typeface="Calibri Light" panose="020F0302020204030204" pitchFamily="34" charset="0"/>
                          <a:ea typeface="+mn-ea"/>
                          <a:cs typeface="Calibri Light" panose="020F0302020204030204" pitchFamily="34" charset="0"/>
                        </a:rPr>
                        <a:t>Data was collected starting from November 2018. </a:t>
                      </a: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Experiment participants: Hebrew-speaking across all sectors, near the date of birth for babies who were born at week 36 or later with a normal birth weight and without any birth defects.</a:t>
                      </a: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At predetermined intervals, parents were sent questionnaires.</a:t>
                      </a:r>
                      <a:endParaRPr lang="en-US" sz="3200" strike="sngStrike" kern="1200" dirty="0">
                        <a:solidFill>
                          <a:schemeClr val="dk1"/>
                        </a:solidFill>
                        <a:latin typeface="Calibri Light" panose="020F0302020204030204" pitchFamily="34" charset="0"/>
                        <a:ea typeface="+mn-ea"/>
                        <a:cs typeface="Calibri Light" panose="020F0302020204030204" pitchFamily="34" charset="0"/>
                      </a:endParaRPr>
                    </a:p>
                    <a:p>
                      <a:pPr marL="457200" indent="-457200" algn="l" rtl="0">
                        <a:lnSpc>
                          <a:spcPct val="150000"/>
                        </a:lnSpc>
                        <a:buFont typeface="Arial" panose="020B0604020202020204" pitchFamily="34" charset="0"/>
                        <a:buChar cha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Characteristics of the babies, their families and environment were collected. </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Development of atopic diseases among babies was examined.</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strike="noStrike" kern="1200" dirty="0">
                          <a:solidFill>
                            <a:schemeClr val="dk1"/>
                          </a:solidFill>
                          <a:latin typeface="Calibri Light" panose="020F0302020204030204" pitchFamily="34" charset="0"/>
                          <a:ea typeface="+mn-ea"/>
                          <a:cs typeface="Calibri Light" panose="020F0302020204030204" pitchFamily="34" charset="0"/>
                        </a:rPr>
                        <a:t>Atopic disease = food allergies, atopic dermatitis or hyperreactive airway. </a:t>
                      </a:r>
                    </a:p>
                    <a:p>
                      <a:pPr marL="457200" marR="0" lvl="0" indent="-457200" algn="l" defTabSz="295195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3200" b="0" kern="1200" dirty="0">
                          <a:solidFill>
                            <a:schemeClr val="dk1"/>
                          </a:solidFill>
                          <a:latin typeface="Calibri Light" panose="020F0302020204030204" pitchFamily="34" charset="0"/>
                          <a:ea typeface="+mn-ea"/>
                          <a:cs typeface="Calibri Light" panose="020F0302020204030204" pitchFamily="34" charset="0"/>
                        </a:rPr>
                        <a:t>The babies were divided into 4 groups according to birth date and main landmarks during the pandemic</a:t>
                      </a:r>
                      <a:endParaRPr lang="he-IL" sz="3200" b="0" kern="1200" dirty="0">
                        <a:solidFill>
                          <a:schemeClr val="dk1"/>
                        </a:solidFill>
                        <a:latin typeface="Calibri Light" panose="020F0302020204030204" pitchFamily="34" charset="0"/>
                        <a:ea typeface="+mn-ea"/>
                        <a:cs typeface="Calibri Light" panose="020F0302020204030204" pitchFamily="34" charset="0"/>
                      </a:endParaRPr>
                    </a:p>
                    <a:p>
                      <a:pPr marL="0" indent="0" algn="l" rtl="0">
                        <a:lnSpc>
                          <a:spcPct val="150000"/>
                        </a:lnSpc>
                        <a:buFont typeface="Arial" panose="020B0604020202020204" pitchFamily="34" charset="0"/>
                        <a:buNone/>
                      </a:pPr>
                      <a:endParaRPr lang="en-US" sz="3200" kern="1200" dirty="0">
                        <a:solidFill>
                          <a:schemeClr val="dk1"/>
                        </a:solidFill>
                        <a:latin typeface="+mj-lt"/>
                        <a:ea typeface="+mn-ea"/>
                        <a:cs typeface="+mn-cs"/>
                      </a:endParaRPr>
                    </a:p>
                    <a:p>
                      <a:pPr marL="457200" indent="-457200" algn="l" rtl="0">
                        <a:lnSpc>
                          <a:spcPct val="150000"/>
                        </a:lnSpc>
                        <a:buFont typeface="Arial" panose="020B0604020202020204" pitchFamily="34" charset="0"/>
                        <a:buChar char="•"/>
                      </a:pPr>
                      <a:endParaRPr lang="en-US" sz="3200" kern="1200" dirty="0">
                        <a:solidFill>
                          <a:schemeClr val="dk1"/>
                        </a:solidFill>
                        <a:latin typeface="+mj-lt"/>
                        <a:ea typeface="+mn-ea"/>
                        <a:cs typeface="+mn-cs"/>
                      </a:endParaRPr>
                    </a:p>
                    <a:p>
                      <a:pPr marL="0" indent="0" algn="l" rtl="0">
                        <a:lnSpc>
                          <a:spcPct val="150000"/>
                        </a:lnSpc>
                        <a:buFont typeface="Arial" panose="020B0604020202020204" pitchFamily="34" charset="0"/>
                        <a:buNone/>
                      </a:pPr>
                      <a:endParaRPr lang="en-US" sz="3200" kern="1200" dirty="0">
                        <a:solidFill>
                          <a:schemeClr val="dk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mc:AlternateContent xmlns:mc="http://schemas.openxmlformats.org/markup-compatibility/2006" xmlns:a14="http://schemas.microsoft.com/office/drawing/2010/main">
        <mc:Choice Requires="a14">
          <p:graphicFrame>
            <p:nvGraphicFramePr>
              <p:cNvPr id="41" name="Table 29">
                <a:extLst>
                  <a:ext uri="{FF2B5EF4-FFF2-40B4-BE49-F238E27FC236}">
                    <a16:creationId xmlns:a16="http://schemas.microsoft.com/office/drawing/2014/main" id="{87C34A28-1550-8A00-8213-E8C2029623E4}"/>
                  </a:ext>
                </a:extLst>
              </p:cNvPr>
              <p:cNvGraphicFramePr>
                <a:graphicFrameLocks noGrp="1"/>
              </p:cNvGraphicFramePr>
              <p:nvPr>
                <p:extLst>
                  <p:ext uri="{D42A27DB-BD31-4B8C-83A1-F6EECF244321}">
                    <p14:modId xmlns:p14="http://schemas.microsoft.com/office/powerpoint/2010/main" val="3921742413"/>
                  </p:ext>
                </p:extLst>
              </p:nvPr>
            </p:nvGraphicFramePr>
            <p:xfrm>
              <a:off x="0" y="25050291"/>
              <a:ext cx="13773744" cy="9436588"/>
            </p:xfrm>
            <a:graphic>
              <a:graphicData uri="http://schemas.openxmlformats.org/drawingml/2006/table">
                <a:tbl>
                  <a:tblPr rtl="1" firstRow="1" bandRow="1">
                    <a:tableStyleId>{F5AB1C69-6EDB-4FF4-983F-18BD219EF322}</a:tableStyleId>
                  </a:tblPr>
                  <a:tblGrid>
                    <a:gridCol w="13773744">
                      <a:extLst>
                        <a:ext uri="{9D8B030D-6E8A-4147-A177-3AD203B41FA5}">
                          <a16:colId xmlns:a16="http://schemas.microsoft.com/office/drawing/2014/main" val="3747045786"/>
                        </a:ext>
                      </a:extLst>
                    </a:gridCol>
                  </a:tblGrid>
                  <a:tr h="745200">
                    <a:tc>
                      <a:txBody>
                        <a:bodyPr/>
                        <a:lstStyle/>
                        <a:p>
                          <a:pPr marL="0" indent="0" algn="ctr" rtl="0">
                            <a:lnSpc>
                              <a:spcPct val="150000"/>
                            </a:lnSpc>
                            <a:buFont typeface="Arial" panose="020B0604020202020204" pitchFamily="34" charset="0"/>
                            <a:buNone/>
                          </a:pPr>
                          <a:r>
                            <a:rPr lang="en-US" sz="3200" dirty="0">
                              <a:latin typeface="+mj-lt"/>
                            </a:rPr>
                            <a:t>Statistical Models</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8689193">
                    <a:tc>
                      <a:txBody>
                        <a:bodyPr/>
                        <a:lstStyle/>
                        <a:p>
                          <a:pPr marL="0" indent="0" algn="l" rtl="0">
                            <a:lnSpc>
                              <a:spcPct val="150000"/>
                            </a:lnSpc>
                            <a:buFont typeface="Arial" panose="020B0604020202020204" pitchFamily="34" charset="0"/>
                            <a:buNone/>
                          </a:pPr>
                          <a:r>
                            <a:rPr lang="en-US" sz="3200" b="1" kern="1200" dirty="0">
                              <a:solidFill>
                                <a:schemeClr val="dk1"/>
                              </a:solidFill>
                              <a:latin typeface="+mj-lt"/>
                              <a:ea typeface="+mn-ea"/>
                              <a:cs typeface="+mn-cs"/>
                            </a:rPr>
                            <a:t>Basic parameters </a:t>
                          </a:r>
                          <a:r>
                            <a:rPr lang="en-US" sz="3200" b="0" kern="1200" dirty="0">
                              <a:solidFill>
                                <a:schemeClr val="dk1"/>
                              </a:solidFill>
                              <a:latin typeface="+mj-lt"/>
                              <a:ea typeface="+mn-ea"/>
                              <a:cs typeface="+mn-cs"/>
                            </a:rPr>
                            <a:t>: </a:t>
                          </a:r>
                        </a:p>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14:m>
                            <m:oMath xmlns:m="http://schemas.openxmlformats.org/officeDocument/2006/math">
                              <m:r>
                                <a:rPr lang="en-US" sz="2800" i="1" kern="1200" smtClean="0">
                                  <a:solidFill>
                                    <a:schemeClr val="dk1"/>
                                  </a:solidFill>
                                  <a:effectLst/>
                                  <a:latin typeface="Cambria Math" panose="02040503050406030204" pitchFamily="18" charset="0"/>
                                  <a:ea typeface="+mn-ea"/>
                                  <a:cs typeface="+mn-cs"/>
                                </a:rPr>
                                <m:t>𝐵𝑎𝑠</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𝑒</m:t>
                                  </m:r>
                                </m:e>
                                <m:sub>
                                  <m:r>
                                    <a:rPr lang="en-US" sz="2800" b="0" i="1" kern="1200" smtClean="0">
                                      <a:solidFill>
                                        <a:schemeClr val="dk1"/>
                                      </a:solidFill>
                                      <a:effectLst/>
                                      <a:latin typeface="Cambria Math" panose="02040503050406030204" pitchFamily="18" charset="0"/>
                                      <a:ea typeface="+mn-ea"/>
                                      <a:cs typeface="+mn-cs"/>
                                    </a:rPr>
                                    <m:t>2</m:t>
                                  </m:r>
                                  <m:r>
                                    <a:rPr lang="en-US" sz="2800" i="1" kern="1200">
                                      <a:solidFill>
                                        <a:schemeClr val="dk1"/>
                                      </a:solidFill>
                                      <a:effectLst/>
                                      <a:latin typeface="Cambria Math" panose="02040503050406030204" pitchFamily="18" charset="0"/>
                                      <a:ea typeface="+mn-ea"/>
                                      <a:cs typeface="+mn-cs"/>
                                    </a:rPr>
                                    <m:t>𝑛𝑑</m:t>
                                  </m:r>
                                  <m:r>
                                    <a:rPr lang="en-US" sz="2800" i="1" kern="1200">
                                      <a:solidFill>
                                        <a:schemeClr val="dk1"/>
                                      </a:solidFill>
                                      <a:effectLst/>
                                      <a:latin typeface="Cambria Math" panose="02040503050406030204" pitchFamily="18" charset="0"/>
                                      <a:ea typeface="+mn-ea"/>
                                      <a:cs typeface="+mn-cs"/>
                                    </a:rPr>
                                    <m:t> </m:t>
                                  </m:r>
                                  <m:r>
                                    <a:rPr lang="en-US" sz="2800" i="1" kern="1200">
                                      <a:solidFill>
                                        <a:schemeClr val="dk1"/>
                                      </a:solidFill>
                                      <a:effectLst/>
                                      <a:latin typeface="Cambria Math" panose="02040503050406030204" pitchFamily="18" charset="0"/>
                                      <a:ea typeface="+mn-ea"/>
                                      <a:cs typeface="+mn-cs"/>
                                    </a:rPr>
                                    <m:t>𝑦𝑒𝑎𝑟</m:t>
                                  </m:r>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0</m:t>
                                  </m:r>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m:t>
                                  </m:r>
                                </m:sub>
                              </m:sSub>
                              <m:sSub>
                                <m:sSubPr>
                                  <m:ctrlPr>
                                    <a:rPr lang="en-US" sz="2800" i="1" kern="1200">
                                      <a:solidFill>
                                        <a:schemeClr val="dk1"/>
                                      </a:solidFill>
                                      <a:effectLst/>
                                      <a:latin typeface="Cambria Math" panose="02040503050406030204" pitchFamily="18" charset="0"/>
                                      <a:ea typeface="+mn-ea"/>
                                      <a:cs typeface="+mn-cs"/>
                                    </a:rPr>
                                  </m:ctrlPr>
                                </m:sSubPr>
                                <m:e>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𝑠𝑒𝑠</m:t>
                                      </m:r>
                                    </m:sub>
                                  </m:sSub>
                                </m:e>
                                <m:sub>
                                  <m:r>
                                    <a:rPr lang="en-US" sz="2800" i="1" kern="1200">
                                      <a:solidFill>
                                        <a:schemeClr val="dk1"/>
                                      </a:solidFill>
                                      <a:effectLst/>
                                      <a:latin typeface="Cambria Math" panose="02040503050406030204" pitchFamily="18" charset="0"/>
                                      <a:ea typeface="+mn-ea"/>
                                      <a:cs typeface="+mn-cs"/>
                                    </a:rPr>
                                    <m:t>6</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8</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𝑠𝑒</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𝑠</m:t>
                                      </m:r>
                                    </m:e>
                                    <m:sub>
                                      <m:r>
                                        <a:rPr lang="en-US" sz="2800" i="1" kern="1200">
                                          <a:solidFill>
                                            <a:schemeClr val="dk1"/>
                                          </a:solidFill>
                                          <a:effectLst/>
                                          <a:latin typeface="Cambria Math" panose="02040503050406030204" pitchFamily="18" charset="0"/>
                                          <a:ea typeface="+mn-ea"/>
                                          <a:cs typeface="+mn-cs"/>
                                        </a:rPr>
                                        <m:t>9</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10</m:t>
                                      </m:r>
                                    </m:sub>
                                  </m:sSub>
                                  <m:r>
                                    <a:rPr lang="en-US" sz="2800" i="1" kern="1200">
                                      <a:solidFill>
                                        <a:schemeClr val="dk1"/>
                                      </a:solidFill>
                                      <a:effectLst/>
                                      <a:latin typeface="Cambria Math" panose="02040503050406030204" pitchFamily="18" charset="0"/>
                                      <a:ea typeface="+mn-ea"/>
                                      <a:cs typeface="+mn-cs"/>
                                    </a:rPr>
                                    <m:t> </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3</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𝑓𝑒𝑚𝑎𝑙𝑒</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4</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𝑠𝑖𝑏𝑖𝑙𝑖𝑛𝑔</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𝑠</m:t>
                                      </m:r>
                                    </m:e>
                                    <m:sub>
                                      <m:r>
                                        <a:rPr lang="en-US" sz="2800" i="1" kern="1200">
                                          <a:solidFill>
                                            <a:schemeClr val="dk1"/>
                                          </a:solidFill>
                                          <a:effectLst/>
                                          <a:latin typeface="Cambria Math" panose="02040503050406030204" pitchFamily="18" charset="0"/>
                                          <a:ea typeface="+mn-ea"/>
                                          <a:cs typeface="+mn-cs"/>
                                        </a:rPr>
                                        <m:t>1</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2</m:t>
                                      </m:r>
                                    </m:sub>
                                  </m:sSub>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5</m:t>
                                  </m:r>
                                </m:sub>
                              </m:sSub>
                              <m:sSub>
                                <m:sSubPr>
                                  <m:ctrlPr>
                                    <a:rPr lang="en-US" sz="2800" i="1" kern="1200">
                                      <a:solidFill>
                                        <a:schemeClr val="dk1"/>
                                      </a:solidFill>
                                      <a:effectLst/>
                                      <a:latin typeface="Cambria Math" panose="02040503050406030204" pitchFamily="18" charset="0"/>
                                      <a:ea typeface="+mn-ea"/>
                                      <a:cs typeface="+mn-cs"/>
                                    </a:rPr>
                                  </m:ctrlPr>
                                </m:sSubPr>
                                <m:e>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𝑠𝑖𝑏𝑖𝑙𝑖𝑛𝑔𝑠</m:t>
                                      </m:r>
                                    </m:sub>
                                  </m:sSub>
                                </m:e>
                                <m:sub>
                                  <m:r>
                                    <a:rPr lang="en-US" sz="2800" i="1" kern="1200">
                                      <a:solidFill>
                                        <a:schemeClr val="dk1"/>
                                      </a:solidFill>
                                      <a:effectLst/>
                                      <a:latin typeface="Cambria Math" panose="02040503050406030204" pitchFamily="18" charset="0"/>
                                      <a:ea typeface="+mn-ea"/>
                                      <a:cs typeface="+mn-cs"/>
                                    </a:rPr>
                                    <m:t>3</m:t>
                                  </m:r>
                                  <m:r>
                                    <a:rPr lang="en-US" sz="2800" i="1" kern="1200">
                                      <a:solidFill>
                                        <a:schemeClr val="dk1"/>
                                      </a:solidFill>
                                      <a:effectLst/>
                                      <a:latin typeface="Cambria Math" panose="02040503050406030204" pitchFamily="18" charset="0"/>
                                      <a:ea typeface="+mn-ea"/>
                                      <a:cs typeface="+mn-cs"/>
                                    </a:rPr>
                                    <m:t>+</m:t>
                                  </m:r>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6</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𝑑𝑒𝑙𝑖𝑣</m:t>
                                  </m:r>
                                  <m:r>
                                    <a:rPr lang="en-US" sz="2800" b="0" i="1" kern="1200" smtClean="0">
                                      <a:solidFill>
                                        <a:schemeClr val="dk1"/>
                                      </a:solidFill>
                                      <a:effectLst/>
                                      <a:latin typeface="Cambria Math" panose="02040503050406030204" pitchFamily="18" charset="0"/>
                                      <a:ea typeface="+mn-ea"/>
                                      <a:cs typeface="+mn-cs"/>
                                    </a:rPr>
                                    <m:t>𝑒𝑟</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𝑛𝑎𝑡𝑢𝑟𝑎𝑙</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7</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𝑝𝑟𝑒𝑔</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𝑠𝑝𝑜𝑛𝑡</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8</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b="0" i="1" kern="1200" smtClean="0">
                                      <a:solidFill>
                                        <a:schemeClr val="dk1"/>
                                      </a:solidFill>
                                      <a:effectLst/>
                                      <a:latin typeface="Cambria Math" panose="02040503050406030204" pitchFamily="18" charset="0"/>
                                      <a:ea typeface="+mn-ea"/>
                                      <a:cs typeface="+mn-cs"/>
                                    </a:rPr>
                                    <m:t>𝑓𝑒𝑒𝑑</m:t>
                                  </m:r>
                                  <m:r>
                                    <a:rPr lang="en-US" sz="2800" i="1" kern="120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𝑐𝑜𝑚𝑏</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9</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𝑓𝑒𝑒𝑑</m:t>
                                  </m:r>
                                  <m:r>
                                    <a:rPr lang="en-US" sz="2800" b="0" i="1" kern="1200" smtClean="0">
                                      <a:solidFill>
                                        <a:schemeClr val="dk1"/>
                                      </a:solidFill>
                                      <a:effectLst/>
                                      <a:latin typeface="Cambria Math" panose="02040503050406030204" pitchFamily="18" charset="0"/>
                                      <a:ea typeface="+mn-ea"/>
                                      <a:cs typeface="+mn-cs"/>
                                    </a:rPr>
                                    <m:t>𝑖𝑛𝑔</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𝐶𝑀𝐹</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10</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𝑒𝑎𝑙𝑡</m:t>
                                  </m:r>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𝑦</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𝑓𝑎𝑡</m:t>
                                  </m:r>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𝑒𝑟</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11</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𝑒𝑎𝑙𝑡</m:t>
                                  </m:r>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𝑦</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𝑚𝑜𝑡</m:t>
                                  </m:r>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𝑒𝑟</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12</m:t>
                                  </m:r>
                                </m:sub>
                              </m:sSub>
                              <m:r>
                                <a:rPr lang="en-US" sz="2800" i="1" kern="1200">
                                  <a:solidFill>
                                    <a:schemeClr val="dk1"/>
                                  </a:solidFill>
                                  <a:effectLst/>
                                  <a:latin typeface="Cambria Math" panose="02040503050406030204" pitchFamily="18" charset="0"/>
                                  <a:ea typeface="+mn-ea"/>
                                  <a:cs typeface="+mn-cs"/>
                                </a:rPr>
                                <m:t>𝑚𝑜𝑡</m:t>
                              </m:r>
                              <m:r>
                                <a:rPr lang="en-US" sz="2800" i="1" kern="1200">
                                  <a:solidFill>
                                    <a:schemeClr val="dk1"/>
                                  </a:solidFill>
                                  <a:effectLst/>
                                  <a:latin typeface="Cambria Math" panose="02040503050406030204" pitchFamily="18" charset="0"/>
                                  <a:ea typeface="+mn-ea"/>
                                  <a:cs typeface="+mn-cs"/>
                                </a:rPr>
                                <m:t>h</m:t>
                              </m:r>
                              <m:r>
                                <a:rPr lang="en-US" sz="2800" i="1" kern="1200">
                                  <a:solidFill>
                                    <a:schemeClr val="dk1"/>
                                  </a:solidFill>
                                  <a:effectLst/>
                                  <a:latin typeface="Cambria Math" panose="02040503050406030204" pitchFamily="18" charset="0"/>
                                  <a:ea typeface="+mn-ea"/>
                                  <a:cs typeface="+mn-cs"/>
                                </a:rPr>
                                <m:t>𝑒</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𝑟</m:t>
                                  </m:r>
                                </m:e>
                                <m:sub>
                                  <m:r>
                                    <a:rPr lang="en-US" sz="2800" i="1" kern="1200">
                                      <a:solidFill>
                                        <a:schemeClr val="dk1"/>
                                      </a:solidFill>
                                      <a:effectLst/>
                                      <a:latin typeface="Cambria Math" panose="02040503050406030204" pitchFamily="18" charset="0"/>
                                      <a:ea typeface="+mn-ea"/>
                                      <a:cs typeface="+mn-cs"/>
                                    </a:rPr>
                                    <m:t>𝐷𝑂𝐵</m:t>
                                  </m:r>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13</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𝑚</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𝑒𝑑</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𝑢</m:t>
                                      </m:r>
                                    </m:e>
                                    <m:sub>
                                      <m:r>
                                        <a:rPr lang="en-US" sz="2800" i="1" kern="1200">
                                          <a:solidFill>
                                            <a:schemeClr val="dk1"/>
                                          </a:solidFill>
                                          <a:effectLst/>
                                          <a:latin typeface="Cambria Math" panose="02040503050406030204" pitchFamily="18" charset="0"/>
                                          <a:ea typeface="+mn-ea"/>
                                          <a:cs typeface="+mn-cs"/>
                                        </a:rPr>
                                        <m:t>𝑝𝑜𝑠𝑡</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𝑔𝑟𝑎𝑑</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14</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𝑚</m:t>
                                  </m:r>
                                  <m:r>
                                    <a:rPr lang="en-US" sz="2800" i="1" kern="1200">
                                      <a:solidFill>
                                        <a:schemeClr val="dk1"/>
                                      </a:solidFill>
                                      <a:effectLst/>
                                      <a:latin typeface="Cambria Math" panose="02040503050406030204" pitchFamily="18" charset="0"/>
                                      <a:ea typeface="+mn-ea"/>
                                      <a:cs typeface="+mn-cs"/>
                                    </a:rPr>
                                    <m:t>.</m:t>
                                  </m:r>
                                  <m:r>
                                    <a:rPr lang="en-US" sz="2800" i="1" kern="1200">
                                      <a:solidFill>
                                        <a:schemeClr val="dk1"/>
                                      </a:solidFill>
                                      <a:effectLst/>
                                      <a:latin typeface="Cambria Math" panose="02040503050406030204" pitchFamily="18" charset="0"/>
                                      <a:ea typeface="+mn-ea"/>
                                      <a:cs typeface="+mn-cs"/>
                                    </a:rPr>
                                    <m:t>𝑒𝑑</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𝑢</m:t>
                                      </m:r>
                                    </m:e>
                                    <m:sub>
                                      <m:r>
                                        <a:rPr lang="en-US" sz="2800" i="1" kern="1200">
                                          <a:solidFill>
                                            <a:schemeClr val="dk1"/>
                                          </a:solidFill>
                                          <a:effectLst/>
                                          <a:latin typeface="Cambria Math" panose="02040503050406030204" pitchFamily="18" charset="0"/>
                                          <a:ea typeface="+mn-ea"/>
                                          <a:cs typeface="+mn-cs"/>
                                        </a:rPr>
                                        <m:t>𝑎𝑐𝑎𝑑𝑒</m:t>
                                      </m:r>
                                      <m:r>
                                        <a:rPr lang="en-US" sz="2800" b="0" i="1" kern="1200" smtClean="0">
                                          <a:solidFill>
                                            <a:schemeClr val="dk1"/>
                                          </a:solidFill>
                                          <a:effectLst/>
                                          <a:latin typeface="Cambria Math" panose="02040503050406030204" pitchFamily="18" charset="0"/>
                                          <a:ea typeface="+mn-ea"/>
                                          <a:cs typeface="+mn-cs"/>
                                        </a:rPr>
                                        <m:t>𝑚𝑖𝑐</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15</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𝑣𝑎𝑐</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𝑐</m:t>
                                      </m:r>
                                    </m:e>
                                    <m:sub>
                                      <m:r>
                                        <a:rPr lang="en-US" sz="2800" i="1" kern="1200">
                                          <a:solidFill>
                                            <a:schemeClr val="dk1"/>
                                          </a:solidFill>
                                          <a:effectLst/>
                                          <a:latin typeface="Cambria Math" panose="02040503050406030204" pitchFamily="18" charset="0"/>
                                          <a:ea typeface="+mn-ea"/>
                                          <a:cs typeface="+mn-cs"/>
                                        </a:rPr>
                                        <m:t>1</m:t>
                                      </m:r>
                                      <m:r>
                                        <a:rPr lang="en-US" sz="2800" i="1" kern="1200">
                                          <a:solidFill>
                                            <a:schemeClr val="dk1"/>
                                          </a:solidFill>
                                          <a:effectLst/>
                                          <a:latin typeface="Cambria Math" panose="02040503050406030204" pitchFamily="18" charset="0"/>
                                          <a:ea typeface="+mn-ea"/>
                                          <a:cs typeface="+mn-cs"/>
                                        </a:rPr>
                                        <m:t>𝑠𝑡</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16</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sSub>
                                    <m:sSubPr>
                                      <m:ctrlPr>
                                        <a:rPr lang="en-US" sz="2800" b="0" i="1" kern="1200" smtClean="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𝑛𝑢𝑟𝑠</m:t>
                                      </m:r>
                                    </m:e>
                                    <m:sub>
                                      <m:r>
                                        <a:rPr lang="en-US" sz="2800" b="0" i="1" kern="1200" smtClean="0">
                                          <a:solidFill>
                                            <a:schemeClr val="dk1"/>
                                          </a:solidFill>
                                          <a:effectLst/>
                                          <a:latin typeface="Cambria Math" panose="02040503050406030204" pitchFamily="18" charset="0"/>
                                          <a:ea typeface="+mn-ea"/>
                                          <a:cs typeface="+mn-cs"/>
                                        </a:rPr>
                                        <m:t>𝑝𝑟𝑖𝑣𝑎𝑡𝑒</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17</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𝑛𝑢𝑟</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𝑠</m:t>
                                      </m:r>
                                    </m:e>
                                    <m:sub>
                                      <m:r>
                                        <a:rPr lang="en-US" sz="2800" i="1" kern="1200">
                                          <a:solidFill>
                                            <a:schemeClr val="dk1"/>
                                          </a:solidFill>
                                          <a:effectLst/>
                                          <a:latin typeface="Cambria Math" panose="02040503050406030204" pitchFamily="18" charset="0"/>
                                          <a:ea typeface="+mn-ea"/>
                                          <a:cs typeface="+mn-cs"/>
                                        </a:rPr>
                                        <m:t>𝑑𝑎𝑦𝑐𝑎𝑟𝑒</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18</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𝑎𝑡𝑜𝑝𝑖</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𝑐</m:t>
                                      </m:r>
                                    </m:e>
                                    <m:sub>
                                      <m:r>
                                        <a:rPr lang="en-US" sz="2800" i="1" kern="1200">
                                          <a:solidFill>
                                            <a:schemeClr val="dk1"/>
                                          </a:solidFill>
                                          <a:effectLst/>
                                          <a:latin typeface="Cambria Math" panose="02040503050406030204" pitchFamily="18" charset="0"/>
                                          <a:ea typeface="+mn-ea"/>
                                          <a:cs typeface="+mn-cs"/>
                                        </a:rPr>
                                        <m:t>1</m:t>
                                      </m:r>
                                      <m:r>
                                        <a:rPr lang="en-US" sz="2800" i="1" kern="1200">
                                          <a:solidFill>
                                            <a:schemeClr val="dk1"/>
                                          </a:solidFill>
                                          <a:effectLst/>
                                          <a:latin typeface="Cambria Math" panose="02040503050406030204" pitchFamily="18" charset="0"/>
                                          <a:ea typeface="+mn-ea"/>
                                          <a:cs typeface="+mn-cs"/>
                                        </a:rPr>
                                        <m:t>𝑠𝑡</m:t>
                                      </m:r>
                                    </m:sub>
                                  </m:sSub>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19</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𝑎𝑛𝑡𝑖</m:t>
                                  </m:r>
                                  <m:sSub>
                                    <m:sSubPr>
                                      <m:ctrlPr>
                                        <a:rPr lang="en-US" sz="2800" i="1" kern="120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𝑏</m:t>
                                      </m:r>
                                    </m:e>
                                    <m:sub>
                                      <m:r>
                                        <a:rPr lang="en-US" sz="2800" i="1" kern="1200">
                                          <a:solidFill>
                                            <a:schemeClr val="dk1"/>
                                          </a:solidFill>
                                          <a:effectLst/>
                                          <a:latin typeface="Cambria Math" panose="02040503050406030204" pitchFamily="18" charset="0"/>
                                          <a:ea typeface="+mn-ea"/>
                                          <a:cs typeface="+mn-cs"/>
                                        </a:rPr>
                                        <m:t>1</m:t>
                                      </m:r>
                                      <m:r>
                                        <a:rPr lang="en-US" sz="2800" i="1" kern="1200">
                                          <a:solidFill>
                                            <a:schemeClr val="dk1"/>
                                          </a:solidFill>
                                          <a:effectLst/>
                                          <a:latin typeface="Cambria Math" panose="02040503050406030204" pitchFamily="18" charset="0"/>
                                          <a:ea typeface="+mn-ea"/>
                                          <a:cs typeface="+mn-cs"/>
                                        </a:rPr>
                                        <m:t>𝑠𝑡</m:t>
                                      </m:r>
                                    </m:sub>
                                  </m:sSub>
                                </m:sub>
                              </m:sSub>
                              <m:r>
                                <a:rPr lang="en-US" sz="2800" i="1" kern="1200">
                                  <a:solidFill>
                                    <a:schemeClr val="dk1"/>
                                  </a:solidFill>
                                  <a:effectLst/>
                                  <a:latin typeface="Cambria Math" panose="02040503050406030204" pitchFamily="18" charset="0"/>
                                  <a:ea typeface="+mn-ea"/>
                                  <a:cs typeface="+mn-cs"/>
                                </a:rPr>
                                <m:t> </m:t>
                              </m:r>
                            </m:oMath>
                          </a14:m>
                          <a:r>
                            <a:rPr lang="en-US" sz="2800" kern="1200" dirty="0">
                              <a:solidFill>
                                <a:schemeClr val="dk1"/>
                              </a:solidFill>
                              <a:effectLst/>
                              <a:latin typeface="+mn-lt"/>
                              <a:ea typeface="+mn-ea"/>
                              <a:cs typeface="+mn-cs"/>
                            </a:rPr>
                            <a:t> </a:t>
                          </a:r>
                        </a:p>
                        <a:p>
                          <a:pPr marL="0" marR="0" lvl="0" indent="0" algn="l" defTabSz="2951958"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3200" b="1" kern="1200" dirty="0">
                            <a:solidFill>
                              <a:schemeClr val="dk1"/>
                            </a:solidFill>
                            <a:latin typeface="+mj-lt"/>
                            <a:ea typeface="+mn-ea"/>
                            <a:cs typeface="+mn-cs"/>
                          </a:endParaRPr>
                        </a:p>
                        <a:p>
                          <a:pPr marL="457200" indent="-457200" algn="l" rtl="0">
                            <a:lnSpc>
                              <a:spcPct val="150000"/>
                            </a:lnSpc>
                            <a:buFont typeface="Arial" panose="020B0604020202020204" pitchFamily="34" charset="0"/>
                            <a:buChar char="•"/>
                          </a:pPr>
                          <a:r>
                            <a:rPr lang="en-US" sz="3200" b="1" kern="1200" dirty="0">
                              <a:solidFill>
                                <a:schemeClr val="dk1"/>
                              </a:solidFill>
                              <a:latin typeface="+mj-lt"/>
                              <a:ea typeface="+mn-ea"/>
                              <a:cs typeface="+mn-cs"/>
                            </a:rPr>
                            <a:t>Standard logistic regression Model :</a:t>
                          </a:r>
                          <a:r>
                            <a:rPr lang="en-US" sz="3200" b="1" kern="1200" baseline="0" dirty="0">
                              <a:solidFill>
                                <a:schemeClr val="dk1"/>
                              </a:solidFill>
                              <a:latin typeface="+mj-lt"/>
                              <a:ea typeface="+mn-ea"/>
                              <a:cs typeface="+mn-cs"/>
                            </a:rPr>
                            <a:t> </a:t>
                          </a:r>
                          <a:br>
                            <a:rPr lang="en-US" sz="2800" b="0" i="0" kern="1200" baseline="0" dirty="0">
                              <a:solidFill>
                                <a:schemeClr val="dk1"/>
                              </a:solidFill>
                              <a:effectLst/>
                              <a:latin typeface="Cambria Math" panose="02040503050406030204" pitchFamily="18" charset="0"/>
                              <a:ea typeface="+mn-ea"/>
                              <a:cs typeface="+mn-cs"/>
                            </a:rPr>
                          </a:br>
                          <a14:m>
                            <m:oMath xmlns:m="http://schemas.openxmlformats.org/officeDocument/2006/math">
                              <m:r>
                                <a:rPr lang="en-US" sz="2800" b="0" i="1" kern="1200" baseline="0" smtClean="0">
                                  <a:solidFill>
                                    <a:schemeClr val="dk1"/>
                                  </a:solidFill>
                                  <a:effectLst/>
                                  <a:latin typeface="Cambria Math" panose="02040503050406030204" pitchFamily="18" charset="0"/>
                                  <a:ea typeface="+mn-ea"/>
                                  <a:cs typeface="+mn-cs"/>
                                </a:rPr>
                                <m:t>𝐿</m:t>
                              </m:r>
                              <m:r>
                                <a:rPr lang="en-US" sz="2800" b="0" i="1" kern="1200" smtClean="0">
                                  <a:solidFill>
                                    <a:schemeClr val="dk1"/>
                                  </a:solidFill>
                                  <a:effectLst/>
                                  <a:latin typeface="Cambria Math" panose="02040503050406030204" pitchFamily="18" charset="0"/>
                                  <a:ea typeface="+mn-ea"/>
                                  <a:cs typeface="+mn-cs"/>
                                </a:rPr>
                                <m:t>𝑜𝑔𝑖𝑡</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𝑃𝑟𝑜𝑏</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𝐴𝑡𝑜𝑝𝑖𝑐</m:t>
                                      </m:r>
                                      <m:r>
                                        <a:rPr lang="en-US" sz="2800" b="0" i="1" kern="1200" smtClean="0">
                                          <a:solidFill>
                                            <a:schemeClr val="dk1"/>
                                          </a:solidFill>
                                          <a:effectLst/>
                                          <a:latin typeface="Cambria Math" panose="02040503050406030204" pitchFamily="18" charset="0"/>
                                          <a:ea typeface="+mn-ea"/>
                                          <a:cs typeface="+mn-cs"/>
                                        </a:rPr>
                                        <m:t> </m:t>
                                      </m:r>
                                      <m:sSub>
                                        <m:sSubPr>
                                          <m:ctrlPr>
                                            <a:rPr lang="en-US" sz="2800" b="0" i="1" kern="1200" smtClean="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2</m:t>
                                          </m:r>
                                        </m:e>
                                        <m:sub>
                                          <m:r>
                                            <a:rPr lang="en-US" sz="2800" b="0" i="1" kern="1200" smtClean="0">
                                              <a:solidFill>
                                                <a:schemeClr val="dk1"/>
                                              </a:solidFill>
                                              <a:effectLst/>
                                              <a:latin typeface="Cambria Math" panose="02040503050406030204" pitchFamily="18" charset="0"/>
                                              <a:ea typeface="+mn-ea"/>
                                              <a:cs typeface="+mn-cs"/>
                                            </a:rPr>
                                            <m:t>𝑛𝑑</m:t>
                                          </m:r>
                                        </m:sub>
                                      </m:sSub>
                                      <m:r>
                                        <a:rPr lang="en-US" sz="2800" b="0" i="1" kern="1200" smtClean="0">
                                          <a:solidFill>
                                            <a:schemeClr val="dk1"/>
                                          </a:solidFill>
                                          <a:effectLst/>
                                          <a:latin typeface="Cambria Math" panose="02040503050406030204" pitchFamily="18" charset="0"/>
                                          <a:ea typeface="+mn-ea"/>
                                          <a:cs typeface="+mn-cs"/>
                                        </a:rPr>
                                        <m:t> </m:t>
                                      </m:r>
                                      <m:r>
                                        <a:rPr lang="en-US" sz="2800" b="0" i="1" kern="1200" smtClean="0">
                                          <a:solidFill>
                                            <a:schemeClr val="dk1"/>
                                          </a:solidFill>
                                          <a:effectLst/>
                                          <a:latin typeface="Cambria Math" panose="02040503050406030204" pitchFamily="18" charset="0"/>
                                          <a:ea typeface="+mn-ea"/>
                                          <a:cs typeface="+mn-cs"/>
                                        </a:rPr>
                                        <m:t>𝑦𝑒𝑎𝑟</m:t>
                                      </m:r>
                                    </m:e>
                                  </m:d>
                                </m:e>
                              </m:d>
                              <m:r>
                                <a:rPr lang="en-US" sz="2800" b="0" i="1" kern="1200" smtClean="0">
                                  <a:solidFill>
                                    <a:schemeClr val="dk1"/>
                                  </a:solidFill>
                                  <a:effectLst/>
                                  <a:latin typeface="Cambria Math" panose="02040503050406030204" pitchFamily="18" charset="0"/>
                                  <a:ea typeface="+mn-ea"/>
                                  <a:cs typeface="+mn-cs"/>
                                </a:rPr>
                                <m:t>= </m:t>
                              </m:r>
                              <m:r>
                                <a:rPr lang="en-US" sz="2800" b="0" i="1" kern="1200" smtClean="0">
                                  <a:solidFill>
                                    <a:schemeClr val="dk1"/>
                                  </a:solidFill>
                                  <a:effectLst/>
                                  <a:latin typeface="Cambria Math" panose="02040503050406030204" pitchFamily="18" charset="0"/>
                                  <a:ea typeface="+mn-ea"/>
                                  <a:cs typeface="+mn-cs"/>
                                </a:rPr>
                                <m:t>𝐵𝑎𝑠</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𝑒</m:t>
                                  </m:r>
                                </m:e>
                                <m:sub>
                                  <m:r>
                                    <a:rPr lang="en-US" sz="2800" b="0" i="1" kern="1200" smtClean="0">
                                      <a:solidFill>
                                        <a:schemeClr val="dk1"/>
                                      </a:solidFill>
                                      <a:effectLst/>
                                      <a:latin typeface="Cambria Math" panose="02040503050406030204" pitchFamily="18" charset="0"/>
                                      <a:ea typeface="+mn-ea"/>
                                      <a:cs typeface="+mn-cs"/>
                                    </a:rPr>
                                    <m:t>2</m:t>
                                  </m:r>
                                  <m:r>
                                    <a:rPr lang="en-US" sz="2800" b="0" i="1" kern="1200" smtClean="0">
                                      <a:solidFill>
                                        <a:schemeClr val="dk1"/>
                                      </a:solidFill>
                                      <a:effectLst/>
                                      <a:latin typeface="Cambria Math" panose="02040503050406030204" pitchFamily="18" charset="0"/>
                                      <a:ea typeface="+mn-ea"/>
                                      <a:cs typeface="+mn-cs"/>
                                    </a:rPr>
                                    <m:t>𝑛𝑑</m:t>
                                  </m:r>
                                  <m:r>
                                    <a:rPr lang="en-US" sz="2800" i="1" kern="1200">
                                      <a:solidFill>
                                        <a:schemeClr val="dk1"/>
                                      </a:solidFill>
                                      <a:effectLst/>
                                      <a:latin typeface="Cambria Math" panose="02040503050406030204" pitchFamily="18" charset="0"/>
                                      <a:ea typeface="+mn-ea"/>
                                      <a:cs typeface="+mn-cs"/>
                                    </a:rPr>
                                    <m:t> </m:t>
                                  </m:r>
                                  <m:r>
                                    <a:rPr lang="en-US" sz="2800" i="1" kern="1200">
                                      <a:solidFill>
                                        <a:schemeClr val="dk1"/>
                                      </a:solidFill>
                                      <a:effectLst/>
                                      <a:latin typeface="Cambria Math" panose="02040503050406030204" pitchFamily="18" charset="0"/>
                                      <a:ea typeface="+mn-ea"/>
                                      <a:cs typeface="+mn-cs"/>
                                    </a:rPr>
                                    <m:t>𝑦𝑒𝑎𝑟</m:t>
                                  </m:r>
                                </m:sub>
                              </m:sSub>
                              <m:r>
                                <a:rPr lang="en-US" sz="2800" i="1" kern="1200">
                                  <a:solidFill>
                                    <a:schemeClr val="dk1"/>
                                  </a:solidFill>
                                  <a:effectLst/>
                                  <a:latin typeface="Cambria Math" panose="02040503050406030204" pitchFamily="18" charset="0"/>
                                  <a:ea typeface="+mn-ea"/>
                                  <a:cs typeface="+mn-cs"/>
                                </a:rPr>
                                <m:t>+ </m:t>
                              </m:r>
                              <m:sSub>
                                <m:sSubPr>
                                  <m:ctrlPr>
                                    <a:rPr lang="en-US" sz="2800" i="1" kern="1200">
                                      <a:solidFill>
                                        <a:schemeClr val="dk1"/>
                                      </a:solidFill>
                                      <a:effectLst/>
                                      <a:latin typeface="Cambria Math" panose="02040503050406030204" pitchFamily="18" charset="0"/>
                                      <a:ea typeface="+mn-ea"/>
                                      <a:cs typeface="+mn-cs"/>
                                    </a:rPr>
                                  </m:ctrlPr>
                                </m:sSubPr>
                                <m:e>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20</m:t>
                                      </m:r>
                                    </m:sub>
                                  </m:sSub>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2</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21</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3</m:t>
                                      </m:r>
                                    </m:sub>
                                  </m:sSub>
                                </m:sub>
                              </m:sSub>
                              <m:r>
                                <a:rPr lang="en-US" sz="2800" i="1" kern="1200">
                                  <a:solidFill>
                                    <a:schemeClr val="dk1"/>
                                  </a:solidFill>
                                  <a:effectLst/>
                                  <a:latin typeface="Cambria Math" panose="02040503050406030204" pitchFamily="18" charset="0"/>
                                  <a:ea typeface="+mn-ea"/>
                                  <a:cs typeface="+mn-cs"/>
                                </a:rPr>
                                <m:t>+</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𝛽</m:t>
                                  </m:r>
                                </m:e>
                                <m:sub>
                                  <m:r>
                                    <a:rPr lang="en-US" sz="2800" i="1" kern="1200">
                                      <a:solidFill>
                                        <a:schemeClr val="dk1"/>
                                      </a:solidFill>
                                      <a:effectLst/>
                                      <a:latin typeface="Cambria Math" panose="02040503050406030204" pitchFamily="18" charset="0"/>
                                      <a:ea typeface="+mn-ea"/>
                                      <a:cs typeface="+mn-cs"/>
                                    </a:rPr>
                                    <m:t>22</m:t>
                                  </m:r>
                                </m:sub>
                              </m:sSub>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1</m:t>
                                  </m:r>
                                </m:e>
                                <m:sub>
                                  <m:r>
                                    <a:rPr lang="en-US" sz="2800" i="1" kern="1200">
                                      <a:solidFill>
                                        <a:schemeClr val="dk1"/>
                                      </a:solidFill>
                                      <a:effectLst/>
                                      <a:latin typeface="Cambria Math" panose="02040503050406030204" pitchFamily="18" charset="0"/>
                                      <a:ea typeface="+mn-ea"/>
                                      <a:cs typeface="+mn-cs"/>
                                    </a:rPr>
                                    <m:t>𝐷𝑂</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𝐵</m:t>
                                      </m:r>
                                    </m:e>
                                    <m:sub>
                                      <m:r>
                                        <a:rPr lang="en-US" sz="2800" i="1" kern="1200">
                                          <a:solidFill>
                                            <a:schemeClr val="dk1"/>
                                          </a:solidFill>
                                          <a:effectLst/>
                                          <a:latin typeface="Cambria Math" panose="02040503050406030204" pitchFamily="18" charset="0"/>
                                          <a:ea typeface="+mn-ea"/>
                                          <a:cs typeface="+mn-cs"/>
                                        </a:rPr>
                                        <m:t>4</m:t>
                                      </m:r>
                                    </m:sub>
                                  </m:sSub>
                                </m:sub>
                              </m:sSub>
                            </m:oMath>
                          </a14:m>
                          <a:endParaRPr lang="en-US" sz="2800" kern="1200" dirty="0">
                            <a:solidFill>
                              <a:schemeClr val="dk1"/>
                            </a:solidFill>
                            <a:latin typeface="+mj-lt"/>
                            <a:ea typeface="+mn-ea"/>
                            <a:cs typeface="+mn-cs"/>
                          </a:endParaRPr>
                        </a:p>
                        <a:p>
                          <a:pPr marL="457200" indent="-457200" algn="l" rtl="0">
                            <a:lnSpc>
                              <a:spcPct val="150000"/>
                            </a:lnSpc>
                            <a:buFont typeface="Arial" panose="020B0604020202020204" pitchFamily="34" charset="0"/>
                            <a:buChar char="•"/>
                          </a:pPr>
                          <a:r>
                            <a:rPr lang="en-US" sz="3200" b="1" kern="1200" dirty="0">
                              <a:solidFill>
                                <a:schemeClr val="dk1"/>
                              </a:solidFill>
                              <a:latin typeface="+mj-lt"/>
                              <a:ea typeface="+mn-ea"/>
                              <a:cs typeface="+mn-cs"/>
                            </a:rPr>
                            <a:t>Logistic regression using Generalized Additive Model:</a:t>
                          </a:r>
                          <a:r>
                            <a:rPr lang="en-US" sz="3200" b="1" kern="1200" baseline="0" dirty="0">
                              <a:solidFill>
                                <a:schemeClr val="dk1"/>
                              </a:solidFill>
                              <a:latin typeface="+mj-lt"/>
                              <a:ea typeface="+mn-ea"/>
                              <a:cs typeface="+mn-cs"/>
                            </a:rPr>
                            <a:t> </a:t>
                          </a:r>
                          <a:endParaRPr lang="he-IL" sz="2800" i="1" kern="1200" dirty="0">
                            <a:solidFill>
                              <a:schemeClr val="dk1"/>
                            </a:solidFill>
                            <a:effectLst/>
                            <a:latin typeface="Cambria Math" panose="02040503050406030204" pitchFamily="18" charset="0"/>
                            <a:ea typeface="+mn-ea"/>
                            <a:cs typeface="+mn-cs"/>
                          </a:endParaRPr>
                        </a:p>
                        <a:p>
                          <a:pPr marL="0" indent="0" algn="l" rtl="0">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800" b="0" i="1" kern="1200" baseline="0" smtClean="0">
                                    <a:solidFill>
                                      <a:schemeClr val="dk1"/>
                                    </a:solidFill>
                                    <a:effectLst/>
                                    <a:latin typeface="Cambria Math" panose="02040503050406030204" pitchFamily="18" charset="0"/>
                                    <a:ea typeface="+mn-ea"/>
                                    <a:cs typeface="+mn-cs"/>
                                  </a:rPr>
                                  <m:t>      </m:t>
                                </m:r>
                                <m:r>
                                  <a:rPr lang="en-US" sz="2800" b="0" i="1" kern="1200" baseline="0" smtClean="0">
                                    <a:solidFill>
                                      <a:schemeClr val="dk1"/>
                                    </a:solidFill>
                                    <a:effectLst/>
                                    <a:latin typeface="Cambria Math" panose="02040503050406030204" pitchFamily="18" charset="0"/>
                                    <a:ea typeface="+mn-ea"/>
                                    <a:cs typeface="+mn-cs"/>
                                  </a:rPr>
                                  <m:t>𝐿𝑜𝑔𝑖𝑡</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𝑃𝑟𝑜𝑏</m:t>
                                    </m:r>
                                    <m:d>
                                      <m:dPr>
                                        <m:ctrlPr>
                                          <a:rPr lang="en-US" sz="2800" b="0" i="1" kern="1200" smtClean="0">
                                            <a:solidFill>
                                              <a:schemeClr val="dk1"/>
                                            </a:solidFill>
                                            <a:effectLst/>
                                            <a:latin typeface="Cambria Math" panose="02040503050406030204" pitchFamily="18" charset="0"/>
                                            <a:ea typeface="+mn-ea"/>
                                            <a:cs typeface="+mn-cs"/>
                                          </a:rPr>
                                        </m:ctrlPr>
                                      </m:dPr>
                                      <m:e>
                                        <m:r>
                                          <a:rPr lang="en-US" sz="2800" b="0" i="1" kern="1200" smtClean="0">
                                            <a:solidFill>
                                              <a:schemeClr val="dk1"/>
                                            </a:solidFill>
                                            <a:effectLst/>
                                            <a:latin typeface="Cambria Math" panose="02040503050406030204" pitchFamily="18" charset="0"/>
                                            <a:ea typeface="+mn-ea"/>
                                            <a:cs typeface="+mn-cs"/>
                                          </a:rPr>
                                          <m:t>𝐴𝑡𝑜𝑝𝑖𝑐</m:t>
                                        </m:r>
                                        <m:r>
                                          <a:rPr lang="en-US" sz="2800" b="0" i="1" kern="1200" smtClean="0">
                                            <a:solidFill>
                                              <a:schemeClr val="dk1"/>
                                            </a:solidFill>
                                            <a:effectLst/>
                                            <a:latin typeface="Cambria Math" panose="02040503050406030204" pitchFamily="18" charset="0"/>
                                            <a:ea typeface="+mn-ea"/>
                                            <a:cs typeface="+mn-cs"/>
                                          </a:rPr>
                                          <m:t> </m:t>
                                        </m:r>
                                        <m:sSub>
                                          <m:sSubPr>
                                            <m:ctrlPr>
                                              <a:rPr lang="en-US" sz="2800" b="0" i="1" kern="1200" smtClean="0">
                                                <a:solidFill>
                                                  <a:schemeClr val="dk1"/>
                                                </a:solidFill>
                                                <a:effectLst/>
                                                <a:latin typeface="Cambria Math" panose="02040503050406030204" pitchFamily="18" charset="0"/>
                                                <a:ea typeface="+mn-ea"/>
                                                <a:cs typeface="+mn-cs"/>
                                              </a:rPr>
                                            </m:ctrlPr>
                                          </m:sSubPr>
                                          <m:e>
                                            <m:r>
                                              <a:rPr lang="en-US" sz="2800" b="0" i="1" kern="1200" smtClean="0">
                                                <a:solidFill>
                                                  <a:schemeClr val="dk1"/>
                                                </a:solidFill>
                                                <a:effectLst/>
                                                <a:latin typeface="Cambria Math" panose="02040503050406030204" pitchFamily="18" charset="0"/>
                                                <a:ea typeface="+mn-ea"/>
                                                <a:cs typeface="+mn-cs"/>
                                              </a:rPr>
                                              <m:t>2</m:t>
                                            </m:r>
                                          </m:e>
                                          <m:sub>
                                            <m:r>
                                              <a:rPr lang="en-US" sz="2800" b="0" i="1" kern="1200" smtClean="0">
                                                <a:solidFill>
                                                  <a:schemeClr val="dk1"/>
                                                </a:solidFill>
                                                <a:effectLst/>
                                                <a:latin typeface="Cambria Math" panose="02040503050406030204" pitchFamily="18" charset="0"/>
                                                <a:ea typeface="+mn-ea"/>
                                                <a:cs typeface="+mn-cs"/>
                                              </a:rPr>
                                              <m:t>𝑛𝑑</m:t>
                                            </m:r>
                                          </m:sub>
                                        </m:sSub>
                                        <m:r>
                                          <a:rPr lang="en-US" sz="2800" b="0" i="1" kern="1200" smtClean="0">
                                            <a:solidFill>
                                              <a:schemeClr val="dk1"/>
                                            </a:solidFill>
                                            <a:effectLst/>
                                            <a:latin typeface="Cambria Math" panose="02040503050406030204" pitchFamily="18" charset="0"/>
                                            <a:ea typeface="+mn-ea"/>
                                            <a:cs typeface="+mn-cs"/>
                                          </a:rPr>
                                          <m:t> </m:t>
                                        </m:r>
                                        <m:r>
                                          <a:rPr lang="en-US" sz="2800" b="0" i="1" kern="1200" smtClean="0">
                                            <a:solidFill>
                                              <a:schemeClr val="dk1"/>
                                            </a:solidFill>
                                            <a:effectLst/>
                                            <a:latin typeface="Cambria Math" panose="02040503050406030204" pitchFamily="18" charset="0"/>
                                            <a:ea typeface="+mn-ea"/>
                                            <a:cs typeface="+mn-cs"/>
                                          </a:rPr>
                                          <m:t>𝑦𝑒𝑎𝑟</m:t>
                                        </m:r>
                                      </m:e>
                                    </m:d>
                                  </m:e>
                                </m:d>
                                <m:r>
                                  <a:rPr lang="en-US" sz="2800" b="0" i="1" kern="1200" smtClean="0">
                                    <a:solidFill>
                                      <a:schemeClr val="dk1"/>
                                    </a:solidFill>
                                    <a:effectLst/>
                                    <a:latin typeface="Cambria Math" panose="02040503050406030204" pitchFamily="18" charset="0"/>
                                    <a:ea typeface="+mn-ea"/>
                                    <a:cs typeface="+mn-cs"/>
                                  </a:rPr>
                                  <m:t>= </m:t>
                                </m:r>
                                <m:r>
                                  <a:rPr lang="en-US" sz="2800" i="1" kern="1200" smtClean="0">
                                    <a:solidFill>
                                      <a:schemeClr val="dk1"/>
                                    </a:solidFill>
                                    <a:effectLst/>
                                    <a:latin typeface="Cambria Math" panose="02040503050406030204" pitchFamily="18" charset="0"/>
                                    <a:ea typeface="+mn-ea"/>
                                    <a:cs typeface="+mn-cs"/>
                                  </a:rPr>
                                  <m:t>𝐵𝑎𝑠</m:t>
                                </m:r>
                                <m:sSub>
                                  <m:sSubPr>
                                    <m:ctrlPr>
                                      <a:rPr lang="en-US" sz="2800" i="1" kern="1200">
                                        <a:solidFill>
                                          <a:schemeClr val="dk1"/>
                                        </a:solidFill>
                                        <a:effectLst/>
                                        <a:latin typeface="Cambria Math" panose="02040503050406030204" pitchFamily="18" charset="0"/>
                                        <a:ea typeface="+mn-ea"/>
                                        <a:cs typeface="+mn-cs"/>
                                      </a:rPr>
                                    </m:ctrlPr>
                                  </m:sSubPr>
                                  <m:e>
                                    <m:r>
                                      <a:rPr lang="en-US" sz="2800" i="1" kern="1200">
                                        <a:solidFill>
                                          <a:schemeClr val="dk1"/>
                                        </a:solidFill>
                                        <a:effectLst/>
                                        <a:latin typeface="Cambria Math" panose="02040503050406030204" pitchFamily="18" charset="0"/>
                                        <a:ea typeface="+mn-ea"/>
                                        <a:cs typeface="+mn-cs"/>
                                      </a:rPr>
                                      <m:t>𝑒</m:t>
                                    </m:r>
                                  </m:e>
                                  <m:sub>
                                    <m:r>
                                      <a:rPr lang="en-US" sz="2800" b="0" i="1" kern="1200" smtClean="0">
                                        <a:solidFill>
                                          <a:schemeClr val="dk1"/>
                                        </a:solidFill>
                                        <a:effectLst/>
                                        <a:latin typeface="Cambria Math" panose="02040503050406030204" pitchFamily="18" charset="0"/>
                                        <a:ea typeface="+mn-ea"/>
                                        <a:cs typeface="+mn-cs"/>
                                      </a:rPr>
                                      <m:t>2</m:t>
                                    </m:r>
                                    <m:r>
                                      <a:rPr lang="en-US" sz="2800" b="0" i="1" kern="1200" smtClean="0">
                                        <a:solidFill>
                                          <a:schemeClr val="dk1"/>
                                        </a:solidFill>
                                        <a:effectLst/>
                                        <a:latin typeface="Cambria Math" panose="02040503050406030204" pitchFamily="18" charset="0"/>
                                        <a:ea typeface="+mn-ea"/>
                                        <a:cs typeface="+mn-cs"/>
                                      </a:rPr>
                                      <m:t>𝑛𝑑</m:t>
                                    </m:r>
                                    <m:r>
                                      <a:rPr lang="en-US" sz="2800" i="1" kern="1200">
                                        <a:solidFill>
                                          <a:schemeClr val="dk1"/>
                                        </a:solidFill>
                                        <a:effectLst/>
                                        <a:latin typeface="Cambria Math" panose="02040503050406030204" pitchFamily="18" charset="0"/>
                                        <a:ea typeface="+mn-ea"/>
                                        <a:cs typeface="+mn-cs"/>
                                      </a:rPr>
                                      <m:t> </m:t>
                                    </m:r>
                                    <m:r>
                                      <a:rPr lang="en-US" sz="2800" i="1" kern="1200">
                                        <a:solidFill>
                                          <a:schemeClr val="dk1"/>
                                        </a:solidFill>
                                        <a:effectLst/>
                                        <a:latin typeface="Cambria Math" panose="02040503050406030204" pitchFamily="18" charset="0"/>
                                        <a:ea typeface="+mn-ea"/>
                                        <a:cs typeface="+mn-cs"/>
                                      </a:rPr>
                                      <m:t>𝑦𝑒𝑎𝑟</m:t>
                                    </m:r>
                                  </m:sub>
                                </m:sSub>
                                <m:r>
                                  <a:rPr lang="en-US" sz="2800" i="1" kern="1200">
                                    <a:solidFill>
                                      <a:schemeClr val="dk1"/>
                                    </a:solidFill>
                                    <a:effectLst/>
                                    <a:latin typeface="Cambria Math" panose="02040503050406030204" pitchFamily="18" charset="0"/>
                                    <a:ea typeface="+mn-ea"/>
                                    <a:cs typeface="+mn-cs"/>
                                  </a:rPr>
                                  <m:t>+</m:t>
                                </m:r>
                                <m:r>
                                  <a:rPr lang="en-US" sz="2800" i="1" kern="1200" smtClean="0">
                                    <a:solidFill>
                                      <a:schemeClr val="dk1"/>
                                    </a:solidFill>
                                    <a:effectLst/>
                                    <a:latin typeface="Cambria Math" panose="02040503050406030204" pitchFamily="18" charset="0"/>
                                    <a:ea typeface="+mn-ea"/>
                                    <a:cs typeface="+mn-cs"/>
                                  </a:rPr>
                                  <m:t>𝑆</m:t>
                                </m:r>
                                <m:r>
                                  <a:rPr lang="en-US" sz="2800" b="0" i="1" kern="1200" smtClean="0">
                                    <a:solidFill>
                                      <a:schemeClr val="dk1"/>
                                    </a:solidFill>
                                    <a:effectLst/>
                                    <a:latin typeface="Cambria Math" panose="02040503050406030204" pitchFamily="18" charset="0"/>
                                    <a:ea typeface="+mn-ea"/>
                                    <a:cs typeface="+mn-cs"/>
                                  </a:rPr>
                                  <m:t>(</m:t>
                                </m:r>
                                <m:r>
                                  <a:rPr lang="en-US" sz="2800" b="0" i="1" kern="1200" smtClean="0">
                                    <a:solidFill>
                                      <a:schemeClr val="dk1"/>
                                    </a:solidFill>
                                    <a:effectLst/>
                                    <a:latin typeface="Cambria Math" panose="02040503050406030204" pitchFamily="18" charset="0"/>
                                    <a:ea typeface="+mn-ea"/>
                                    <a:cs typeface="+mn-cs"/>
                                  </a:rPr>
                                  <m:t>𝐷𝑂𝐵</m:t>
                                </m:r>
                                <m:r>
                                  <a:rPr lang="en-US" sz="2800" b="0" i="1" kern="1200" smtClean="0">
                                    <a:solidFill>
                                      <a:schemeClr val="dk1"/>
                                    </a:solidFill>
                                    <a:effectLst/>
                                    <a:latin typeface="Cambria Math" panose="02040503050406030204" pitchFamily="18" charset="0"/>
                                    <a:ea typeface="+mn-ea"/>
                                    <a:cs typeface="+mn-cs"/>
                                  </a:rPr>
                                  <m:t>)</m:t>
                                </m:r>
                              </m:oMath>
                            </m:oMathPara>
                          </a14:m>
                          <a:endParaRPr lang="en-US" sz="2800" b="1" kern="1200" dirty="0">
                            <a:solidFill>
                              <a:schemeClr val="dk1"/>
                            </a:solidFill>
                            <a:latin typeface="+mj-lt"/>
                            <a:ea typeface="+mn-ea"/>
                            <a:cs typeface="+mn-cs"/>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mc:Choice>
        <mc:Fallback xmlns="">
          <p:graphicFrame>
            <p:nvGraphicFramePr>
              <p:cNvPr id="41" name="Table 29">
                <a:extLst>
                  <a:ext uri="{FF2B5EF4-FFF2-40B4-BE49-F238E27FC236}">
                    <a16:creationId xmlns:a16="http://schemas.microsoft.com/office/drawing/2014/main" id="{87C34A28-1550-8A00-8213-E8C2029623E4}"/>
                  </a:ext>
                </a:extLst>
              </p:cNvPr>
              <p:cNvGraphicFramePr>
                <a:graphicFrameLocks noGrp="1"/>
              </p:cNvGraphicFramePr>
              <p:nvPr>
                <p:extLst>
                  <p:ext uri="{D42A27DB-BD31-4B8C-83A1-F6EECF244321}">
                    <p14:modId xmlns:p14="http://schemas.microsoft.com/office/powerpoint/2010/main" val="3921742413"/>
                  </p:ext>
                </p:extLst>
              </p:nvPr>
            </p:nvGraphicFramePr>
            <p:xfrm>
              <a:off x="0" y="25050291"/>
              <a:ext cx="13773744" cy="9436588"/>
            </p:xfrm>
            <a:graphic>
              <a:graphicData uri="http://schemas.openxmlformats.org/drawingml/2006/table">
                <a:tbl>
                  <a:tblPr rtl="1" firstRow="1" bandRow="1">
                    <a:tableStyleId>{F5AB1C69-6EDB-4FF4-983F-18BD219EF322}</a:tableStyleId>
                  </a:tblPr>
                  <a:tblGrid>
                    <a:gridCol w="13773744">
                      <a:extLst>
                        <a:ext uri="{9D8B030D-6E8A-4147-A177-3AD203B41FA5}">
                          <a16:colId xmlns:a16="http://schemas.microsoft.com/office/drawing/2014/main" val="3747045786"/>
                        </a:ext>
                      </a:extLst>
                    </a:gridCol>
                  </a:tblGrid>
                  <a:tr h="747395">
                    <a:tc>
                      <a:txBody>
                        <a:bodyPr/>
                        <a:lstStyle/>
                        <a:p>
                          <a:pPr marL="0" indent="0" algn="ctr" rtl="0">
                            <a:lnSpc>
                              <a:spcPct val="150000"/>
                            </a:lnSpc>
                            <a:buFont typeface="Arial" panose="020B0604020202020204" pitchFamily="34" charset="0"/>
                            <a:buNone/>
                          </a:pPr>
                          <a:r>
                            <a:rPr lang="en-US" sz="3200" dirty="0">
                              <a:latin typeface="+mj-lt"/>
                            </a:rPr>
                            <a:t>Statistical Models</a:t>
                          </a:r>
                          <a:endParaRPr lang="en-US" sz="3200" kern="1200" dirty="0">
                            <a:solidFill>
                              <a:schemeClr val="dk1"/>
                            </a:solidFill>
                            <a:latin typeface="+mj-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8689193">
                    <a:tc>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5"/>
                          <a:stretch>
                            <a:fillRect l="-177" t="-8836" r="-265" b="-421"/>
                          </a:stretch>
                        </a:blipFill>
                      </a:tcPr>
                    </a:tc>
                    <a:extLst>
                      <a:ext uri="{0D108BD9-81ED-4DB2-BD59-A6C34878D82A}">
                        <a16:rowId xmlns:a16="http://schemas.microsoft.com/office/drawing/2014/main" val="1509631762"/>
                      </a:ext>
                    </a:extLst>
                  </a:tr>
                </a:tbl>
              </a:graphicData>
            </a:graphic>
          </p:graphicFrame>
        </mc:Fallback>
      </mc:AlternateContent>
      <p:graphicFrame>
        <p:nvGraphicFramePr>
          <p:cNvPr id="42" name="Table 29">
            <a:extLst>
              <a:ext uri="{FF2B5EF4-FFF2-40B4-BE49-F238E27FC236}">
                <a16:creationId xmlns:a16="http://schemas.microsoft.com/office/drawing/2014/main" id="{5F353C99-9559-5FFC-9840-C01B90960996}"/>
              </a:ext>
            </a:extLst>
          </p:cNvPr>
          <p:cNvGraphicFramePr>
            <a:graphicFrameLocks noGrp="1"/>
          </p:cNvGraphicFramePr>
          <p:nvPr>
            <p:extLst>
              <p:ext uri="{D42A27DB-BD31-4B8C-83A1-F6EECF244321}">
                <p14:modId xmlns:p14="http://schemas.microsoft.com/office/powerpoint/2010/main" val="1132754251"/>
              </p:ext>
            </p:extLst>
          </p:nvPr>
        </p:nvGraphicFramePr>
        <p:xfrm>
          <a:off x="13881928" y="29693735"/>
          <a:ext cx="15516000" cy="4787700"/>
        </p:xfrm>
        <a:graphic>
          <a:graphicData uri="http://schemas.openxmlformats.org/drawingml/2006/table">
            <a:tbl>
              <a:tblPr rtl="1" firstRow="1" bandRow="1">
                <a:tableStyleId>{F5AB1C69-6EDB-4FF4-983F-18BD219EF322}</a:tableStyleId>
              </a:tblPr>
              <a:tblGrid>
                <a:gridCol w="15516000">
                  <a:extLst>
                    <a:ext uri="{9D8B030D-6E8A-4147-A177-3AD203B41FA5}">
                      <a16:colId xmlns:a16="http://schemas.microsoft.com/office/drawing/2014/main" val="3747045786"/>
                    </a:ext>
                  </a:extLst>
                </a:gridCol>
              </a:tblGrid>
              <a:tr h="745200">
                <a:tc>
                  <a:txBody>
                    <a:bodyPr/>
                    <a:lstStyle/>
                    <a:p>
                      <a:pPr algn="ctr" rtl="0"/>
                      <a:r>
                        <a:rPr lang="en-US" sz="3200" dirty="0">
                          <a:latin typeface="+mj-lt"/>
                        </a:rPr>
                        <a:t>Conclusions</a:t>
                      </a:r>
                      <a:endParaRPr lang="he-IL" sz="3200" dirty="0">
                        <a:latin typeface="+mj-lt"/>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5053329"/>
                  </a:ext>
                </a:extLst>
              </a:tr>
              <a:tr h="4042500">
                <a:tc>
                  <a:txBody>
                    <a:bodyPr/>
                    <a:lstStyle/>
                    <a:p>
                      <a:pPr marL="457200" indent="-457200" algn="l" rtl="0">
                        <a:lnSpc>
                          <a:spcPct val="150000"/>
                        </a:lnSpc>
                        <a:buFont typeface="Arial" panose="020B0604020202020204" pitchFamily="34" charset="0"/>
                        <a:buChar char="•"/>
                      </a:pPr>
                      <a:r>
                        <a:rPr lang="en-US" sz="3200" kern="1200" dirty="0">
                          <a:solidFill>
                            <a:schemeClr val="dk1"/>
                          </a:solidFill>
                          <a:latin typeface="+mj-lt"/>
                          <a:ea typeface="+mn-ea"/>
                          <a:cs typeface="+mn-cs"/>
                        </a:rPr>
                        <a:t>In the Logistic model, birth date variables are significant. The smoothed estimator in Logistic GAM is significant as well.</a:t>
                      </a:r>
                    </a:p>
                    <a:p>
                      <a:pPr marL="457200" indent="-457200" algn="l" rtl="0">
                        <a:lnSpc>
                          <a:spcPct val="150000"/>
                        </a:lnSpc>
                        <a:buFont typeface="Arial" panose="020B0604020202020204" pitchFamily="34" charset="0"/>
                        <a:buChar char="•"/>
                      </a:pPr>
                      <a:r>
                        <a:rPr lang="en-US" sz="3200" kern="1200" dirty="0">
                          <a:solidFill>
                            <a:schemeClr val="dk1"/>
                          </a:solidFill>
                          <a:latin typeface="+mj-lt"/>
                          <a:ea typeface="+mn-ea"/>
                          <a:cs typeface="+mn-cs"/>
                        </a:rPr>
                        <a:t>Reviewing the current data, it appears that babies born during Covid19 were more likely to develop an Atopic disease in their 2nd year. Since hygiene conditions increased during that period, it seems that  they contribute to the chances of getting an Atopic disease.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9631762"/>
                  </a:ext>
                </a:extLst>
              </a:tr>
            </a:tbl>
          </a:graphicData>
        </a:graphic>
      </p:graphicFrame>
      <p:graphicFrame>
        <p:nvGraphicFramePr>
          <p:cNvPr id="8" name="Table 7">
            <a:extLst>
              <a:ext uri="{FF2B5EF4-FFF2-40B4-BE49-F238E27FC236}">
                <a16:creationId xmlns:a16="http://schemas.microsoft.com/office/drawing/2014/main" id="{0BB11988-6E58-9E26-CC0C-0E03931B6A94}"/>
              </a:ext>
            </a:extLst>
          </p:cNvPr>
          <p:cNvGraphicFramePr>
            <a:graphicFrameLocks noGrp="1"/>
          </p:cNvGraphicFramePr>
          <p:nvPr>
            <p:extLst>
              <p:ext uri="{D42A27DB-BD31-4B8C-83A1-F6EECF244321}">
                <p14:modId xmlns:p14="http://schemas.microsoft.com/office/powerpoint/2010/main" val="2965366390"/>
              </p:ext>
            </p:extLst>
          </p:nvPr>
        </p:nvGraphicFramePr>
        <p:xfrm>
          <a:off x="1628386" y="21187765"/>
          <a:ext cx="10451554" cy="3684716"/>
        </p:xfrm>
        <a:graphic>
          <a:graphicData uri="http://schemas.openxmlformats.org/drawingml/2006/table">
            <a:tbl>
              <a:tblPr firstRow="1" firstCol="1" bandRow="1">
                <a:effectLst>
                  <a:outerShdw blurRad="50800" dist="38100" dir="2700000" algn="tl" rotWithShape="0">
                    <a:prstClr val="black">
                      <a:alpha val="40000"/>
                    </a:prstClr>
                  </a:outerShdw>
                </a:effectLst>
                <a:tableStyleId>{5FD0F851-EC5A-4D38-B0AD-8093EC10F338}</a:tableStyleId>
              </a:tblPr>
              <a:tblGrid>
                <a:gridCol w="1278343">
                  <a:extLst>
                    <a:ext uri="{9D8B030D-6E8A-4147-A177-3AD203B41FA5}">
                      <a16:colId xmlns:a16="http://schemas.microsoft.com/office/drawing/2014/main" val="2284067477"/>
                    </a:ext>
                  </a:extLst>
                </a:gridCol>
                <a:gridCol w="4144638">
                  <a:extLst>
                    <a:ext uri="{9D8B030D-6E8A-4147-A177-3AD203B41FA5}">
                      <a16:colId xmlns:a16="http://schemas.microsoft.com/office/drawing/2014/main" val="1898157239"/>
                    </a:ext>
                  </a:extLst>
                </a:gridCol>
                <a:gridCol w="2327275">
                  <a:extLst>
                    <a:ext uri="{9D8B030D-6E8A-4147-A177-3AD203B41FA5}">
                      <a16:colId xmlns:a16="http://schemas.microsoft.com/office/drawing/2014/main" val="1774469807"/>
                    </a:ext>
                  </a:extLst>
                </a:gridCol>
                <a:gridCol w="2701298">
                  <a:extLst>
                    <a:ext uri="{9D8B030D-6E8A-4147-A177-3AD203B41FA5}">
                      <a16:colId xmlns:a16="http://schemas.microsoft.com/office/drawing/2014/main" val="4220693821"/>
                    </a:ext>
                  </a:extLst>
                </a:gridCol>
              </a:tblGrid>
              <a:tr h="713077">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Group</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Birth</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1Y Sickness percent</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2Y Sickness percent</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1569267135"/>
                  </a:ext>
                </a:extLst>
              </a:tr>
              <a:tr h="638426">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1</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Up to March19</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52</a:t>
                      </a:r>
                      <a:r>
                        <a:rPr lang="en-US" sz="3200" b="0" u="none" strike="noStrike" dirty="0">
                          <a:solidFill>
                            <a:srgbClr val="000000"/>
                          </a:solidFill>
                          <a:effectLst/>
                          <a:latin typeface="Calibri Light" panose="020F0302020204030204" pitchFamily="34" charset="0"/>
                          <a:cs typeface="Calibri Light" panose="020F0302020204030204" pitchFamily="34" charset="0"/>
                        </a:rPr>
                        <a:t>0.</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0.36</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529060433"/>
                  </a:ext>
                </a:extLst>
              </a:tr>
              <a:tr h="713077">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2</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March19 to March20</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0.50</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0.43</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2801551646"/>
                  </a:ext>
                </a:extLst>
              </a:tr>
              <a:tr h="713077">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3</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March20 to Feb21</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0.55</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0.49</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1916477913"/>
                  </a:ext>
                </a:extLst>
              </a:tr>
              <a:tr h="638426">
                <a:tc>
                  <a:txBody>
                    <a:bodyPr/>
                    <a:lstStyle/>
                    <a:p>
                      <a:pPr algn="ctr" fontAlgn="ctr"/>
                      <a:r>
                        <a:rPr lang="he-IL" sz="3200" b="0" u="none" strike="noStrike">
                          <a:solidFill>
                            <a:srgbClr val="000000"/>
                          </a:solidFill>
                          <a:effectLst/>
                          <a:latin typeface="Calibri Light" panose="020F0302020204030204" pitchFamily="34" charset="0"/>
                          <a:cs typeface="Calibri Light" panose="020F0302020204030204" pitchFamily="34" charset="0"/>
                        </a:rPr>
                        <a:t>4</a:t>
                      </a:r>
                      <a:endParaRPr lang="he-IL" sz="3200" b="0" i="0" u="none" strike="noStrike">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3200" b="0" u="none" strike="noStrike" dirty="0">
                          <a:solidFill>
                            <a:srgbClr val="000000"/>
                          </a:solidFill>
                          <a:effectLst/>
                          <a:latin typeface="Calibri Light" panose="020F0302020204030204" pitchFamily="34" charset="0"/>
                          <a:cs typeface="Calibri Light" panose="020F0302020204030204" pitchFamily="34" charset="0"/>
                        </a:rPr>
                        <a:t>From Feb21</a:t>
                      </a:r>
                      <a:endParaRPr lang="en-US"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rtl="0"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0.7</a:t>
                      </a:r>
                      <a:r>
                        <a:rPr lang="en-US" sz="3200" b="0" u="none" strike="noStrike" dirty="0">
                          <a:solidFill>
                            <a:srgbClr val="000000"/>
                          </a:solidFill>
                          <a:effectLst/>
                          <a:latin typeface="Calibri Light" panose="020F0302020204030204" pitchFamily="34" charset="0"/>
                          <a:cs typeface="Calibri Light" panose="020F0302020204030204" pitchFamily="34" charset="0"/>
                        </a:rPr>
                        <a:t>0</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he-IL" sz="3200" b="0" u="none" strike="noStrike" dirty="0">
                          <a:solidFill>
                            <a:srgbClr val="000000"/>
                          </a:solidFill>
                          <a:effectLst/>
                          <a:latin typeface="Calibri Light" panose="020F0302020204030204" pitchFamily="34" charset="0"/>
                          <a:cs typeface="Calibri Light" panose="020F0302020204030204" pitchFamily="34" charset="0"/>
                        </a:rPr>
                        <a:t>0.51</a:t>
                      </a:r>
                      <a:endParaRPr lang="he-IL" sz="32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tc>
                <a:extLst>
                  <a:ext uri="{0D108BD9-81ED-4DB2-BD59-A6C34878D82A}">
                    <a16:rowId xmlns:a16="http://schemas.microsoft.com/office/drawing/2014/main" val="1158275664"/>
                  </a:ext>
                </a:extLst>
              </a:tr>
            </a:tbl>
          </a:graphicData>
        </a:graphic>
      </p:graphicFrame>
      <p:sp>
        <p:nvSpPr>
          <p:cNvPr id="10" name="AutoShape 4">
            <a:extLst>
              <a:ext uri="{FF2B5EF4-FFF2-40B4-BE49-F238E27FC236}">
                <a16:creationId xmlns:a16="http://schemas.microsoft.com/office/drawing/2014/main" id="{978712EB-DDC1-FAB1-F39A-A0141EED0C01}"/>
              </a:ext>
            </a:extLst>
          </p:cNvPr>
          <p:cNvSpPr>
            <a:spLocks noChangeAspect="1" noChangeArrowheads="1"/>
          </p:cNvSpPr>
          <p:nvPr/>
        </p:nvSpPr>
        <p:spPr bwMode="auto">
          <a:xfrm>
            <a:off x="14606588" y="1712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F494A19B-6321-CA83-CE33-1DFEB5DF55EC}"/>
                  </a:ext>
                </a:extLst>
              </p:cNvPr>
              <p:cNvGraphicFramePr>
                <a:graphicFrameLocks noGrp="1"/>
              </p:cNvGraphicFramePr>
              <p:nvPr>
                <p:extLst>
                  <p:ext uri="{D42A27DB-BD31-4B8C-83A1-F6EECF244321}">
                    <p14:modId xmlns:p14="http://schemas.microsoft.com/office/powerpoint/2010/main" val="2916585032"/>
                  </p:ext>
                </p:extLst>
              </p:nvPr>
            </p:nvGraphicFramePr>
            <p:xfrm>
              <a:off x="14150566" y="6500009"/>
              <a:ext cx="14740113" cy="12566198"/>
            </p:xfrm>
            <a:graphic>
              <a:graphicData uri="http://schemas.openxmlformats.org/drawingml/2006/table">
                <a:tbl>
                  <a:tblPr>
                    <a:effectLst>
                      <a:outerShdw blurRad="50800" dist="38100" dir="2700000" algn="tl" rotWithShape="0">
                        <a:prstClr val="black">
                          <a:alpha val="40000"/>
                        </a:prstClr>
                      </a:outerShdw>
                    </a:effectLst>
                  </a:tblPr>
                  <a:tblGrid>
                    <a:gridCol w="5167984">
                      <a:extLst>
                        <a:ext uri="{9D8B030D-6E8A-4147-A177-3AD203B41FA5}">
                          <a16:colId xmlns:a16="http://schemas.microsoft.com/office/drawing/2014/main" val="539268737"/>
                        </a:ext>
                      </a:extLst>
                    </a:gridCol>
                    <a:gridCol w="2757237">
                      <a:extLst>
                        <a:ext uri="{9D8B030D-6E8A-4147-A177-3AD203B41FA5}">
                          <a16:colId xmlns:a16="http://schemas.microsoft.com/office/drawing/2014/main" val="1959260413"/>
                        </a:ext>
                      </a:extLst>
                    </a:gridCol>
                    <a:gridCol w="990774">
                      <a:extLst>
                        <a:ext uri="{9D8B030D-6E8A-4147-A177-3AD203B41FA5}">
                          <a16:colId xmlns:a16="http://schemas.microsoft.com/office/drawing/2014/main" val="1266172435"/>
                        </a:ext>
                      </a:extLst>
                    </a:gridCol>
                    <a:gridCol w="860557">
                      <a:extLst>
                        <a:ext uri="{9D8B030D-6E8A-4147-A177-3AD203B41FA5}">
                          <a16:colId xmlns:a16="http://schemas.microsoft.com/office/drawing/2014/main" val="2357445991"/>
                        </a:ext>
                      </a:extLst>
                    </a:gridCol>
                    <a:gridCol w="960579">
                      <a:extLst>
                        <a:ext uri="{9D8B030D-6E8A-4147-A177-3AD203B41FA5}">
                          <a16:colId xmlns:a16="http://schemas.microsoft.com/office/drawing/2014/main" val="3528887882"/>
                        </a:ext>
                      </a:extLst>
                    </a:gridCol>
                    <a:gridCol w="961734">
                      <a:extLst>
                        <a:ext uri="{9D8B030D-6E8A-4147-A177-3AD203B41FA5}">
                          <a16:colId xmlns:a16="http://schemas.microsoft.com/office/drawing/2014/main" val="3981029488"/>
                        </a:ext>
                      </a:extLst>
                    </a:gridCol>
                    <a:gridCol w="1193463">
                      <a:extLst>
                        <a:ext uri="{9D8B030D-6E8A-4147-A177-3AD203B41FA5}">
                          <a16:colId xmlns:a16="http://schemas.microsoft.com/office/drawing/2014/main" val="3595818456"/>
                        </a:ext>
                      </a:extLst>
                    </a:gridCol>
                    <a:gridCol w="739302">
                      <a:extLst>
                        <a:ext uri="{9D8B030D-6E8A-4147-A177-3AD203B41FA5}">
                          <a16:colId xmlns:a16="http://schemas.microsoft.com/office/drawing/2014/main" val="1691224229"/>
                        </a:ext>
                      </a:extLst>
                    </a:gridCol>
                    <a:gridCol w="1108483">
                      <a:extLst>
                        <a:ext uri="{9D8B030D-6E8A-4147-A177-3AD203B41FA5}">
                          <a16:colId xmlns:a16="http://schemas.microsoft.com/office/drawing/2014/main" val="19783621"/>
                        </a:ext>
                      </a:extLst>
                    </a:gridCol>
                  </a:tblGrid>
                  <a:tr h="434561">
                    <a:tc rowSpan="2">
                      <a:txBody>
                        <a:bodyPr/>
                        <a:lstStyle/>
                        <a:p>
                          <a:pPr algn="l"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Mdl sign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gridSpan="4">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standard 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3">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GAM</a:t>
                          </a:r>
                          <a:endParaRPr lang="en-US" sz="2800" b="1" i="0" u="none" strike="sng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642534042"/>
                      </a:ext>
                    </a:extLst>
                  </a:tr>
                  <a:tr h="971343">
                    <a:tc vMerge="1">
                      <a:txBody>
                        <a:bodyPr/>
                        <a:lstStyle/>
                        <a:p>
                          <a:pPr rtl="1"/>
                          <a:endParaRPr lang="he-IL"/>
                        </a:p>
                      </a:txBody>
                      <a:tcPr/>
                    </a:tc>
                    <a:tc vMerge="1">
                      <a:txBody>
                        <a:bodyPr/>
                        <a:lstStyle/>
                        <a:p>
                          <a:endParaRPr lang="en-US"/>
                        </a:p>
                      </a:txBody>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Odds </a:t>
                          </a:r>
                          <a:br>
                            <a:rPr lang="en-US" sz="2800" b="0" i="0" u="none" strike="noStrike" dirty="0">
                              <a:solidFill>
                                <a:srgbClr val="000000"/>
                              </a:solidFill>
                              <a:effectLst/>
                              <a:latin typeface="Calibri Light" panose="020F0302020204030204" pitchFamily="34" charset="0"/>
                              <a:cs typeface="Calibri Light" panose="020F0302020204030204" pitchFamily="34" charset="0"/>
                            </a:rPr>
                          </a:br>
                          <a:r>
                            <a:rPr lang="en-US" sz="2800" b="0" i="0" u="none" strike="noStrike" dirty="0">
                              <a:solidFill>
                                <a:srgbClr val="000000"/>
                              </a:solidFill>
                              <a:effectLst/>
                              <a:latin typeface="Calibri Light" panose="020F0302020204030204" pitchFamily="34" charset="0"/>
                              <a:cs typeface="Calibri Light" panose="020F0302020204030204" pitchFamily="34" charset="0"/>
                            </a:rPr>
                            <a:t>Ratio</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81897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algn="l" rtl="0" fontAlgn="b"/>
                          <a14:m>
                            <m:oMathPara xmlns:m="http://schemas.openxmlformats.org/officeDocument/2006/math">
                              <m:oMathParaPr>
                                <m:jc m:val="centerGroup"/>
                              </m:oMathParaPr>
                              <m:oMath xmlns:m="http://schemas.openxmlformats.org/officeDocument/2006/math">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𝛽</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0</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0"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-1.71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34041838"/>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𝑠𝑒</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6</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8</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9540704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9-10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lvl="0" indent="0" algn="l" defTabSz="2951958"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𝑠𝑒</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9</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10</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7974469"/>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Gender –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𝑓𝑒𝑚𝑎𝑙𝑒</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5619662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𝑠𝑖</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𝑏𝑙𝑖𝑛𝑔𝑠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1</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2</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857825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𝑠𝑖</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𝑏𝑙𝑖𝑛𝑔𝑠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3</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-0.44</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0.04</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-0.46</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289537785"/>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Delivery mode – Natural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𝑑𝑒𝑙𝑖𝑣𝑒𝑟</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𝑛𝑎𝑡𝑢𝑟𝑎𝑙</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1170438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Pregnancy type – Spontaneous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𝑝𝑟𝑒𝑔</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𝑠𝑝𝑜𝑛</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0.59</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4459347"/>
                      </a:ext>
                    </a:extLst>
                  </a:tr>
                  <a:tr h="434561">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 Breastfeeding+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𝑓𝑒𝑒𝑑</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𝑐𝑜𝑚𝑏</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36221287"/>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𝑓𝑒𝑒𝑑</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𝐶𝑀𝐹</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344916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Father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𝑒𝑎𝑙𝑡</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𝑦</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𝑓𝑎𝑡</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𝑒𝑟</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7304487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𝑒𝑎𝑙𝑡</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𝑦</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𝑚𝑜𝑡</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h</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𝑒𝑟</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5085115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year of birth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rtl="0"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𝑚</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𝐷𝑂𝐵</m:t>
                                </m:r>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71491906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Post graduate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𝑚</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𝑒𝑑</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𝑢</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𝑝𝑜𝑠𝑡</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 </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𝑔𝑟𝑎𝑑</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8140710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Academic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𝑚</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𝑒𝑑</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𝑢</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𝑎𝑐𝑎𝑑𝑒𝑚𝑖𝑐</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3260654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Vaccine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𝑣𝑎𝑐</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𝑐</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1</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𝑠𝑡</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63468655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Private nanny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𝑛𝑢𝑟</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𝑝𝑟𝑖𝑣𝑎𝑡𝑒</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4795305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Day care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𝑛𝑢𝑟</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𝑠</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𝑑𝑎𝑦𝑐𝑎𝑟𝑒</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-0.09</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453992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Atopic disease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𝑎𝑡𝑜𝑝𝑖</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𝑐</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1</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𝑠𝑡</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0.85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04765694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Antibiotic treatment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𝑎𝑛𝑡𝑖</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𝑏</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1</m:t>
                                    </m:r>
                                    <m:r>
                                      <a:rPr lang="en-US" sz="2800" b="0" i="1" u="none" strike="noStrike" smtClean="0">
                                        <a:solidFill>
                                          <a:srgbClr val="000000"/>
                                        </a:solidFill>
                                        <a:effectLst/>
                                        <a:latin typeface="Cambria Math" panose="02040503050406030204" pitchFamily="18" charset="0"/>
                                        <a:cs typeface="Calibri Light" panose="020F0302020204030204" pitchFamily="34" charset="0"/>
                                      </a:rPr>
                                      <m:t>𝑠𝑡</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14181778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March19 to March20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𝐷𝑂</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𝐵</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2</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2.00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rowSpan="3">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1631879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March20 to Feb21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algn="l" fontAlgn="b"/>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𝐷𝑂</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𝐵</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3</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2.03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1342949042"/>
                      </a:ext>
                    </a:extLst>
                  </a:tr>
                  <a:tr h="487246">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From Feb21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2951958" rtl="1"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0" i="1" u="none" strike="noStrike" smtClean="0">
                                    <a:solidFill>
                                      <a:srgbClr val="000000"/>
                                    </a:solidFill>
                                    <a:effectLst/>
                                    <a:latin typeface="Cambria Math" panose="02040503050406030204" pitchFamily="18" charset="0"/>
                                    <a:cs typeface="Calibri Light" panose="020F0302020204030204" pitchFamily="34" charset="0"/>
                                  </a:rPr>
                                  <m:t>𝐷𝑂</m:t>
                                </m:r>
                                <m:sSub>
                                  <m:sSubPr>
                                    <m:ctrlPr>
                                      <a:rPr lang="en-US" sz="2800" b="0" i="1" u="none" strike="noStrike" smtClean="0">
                                        <a:solidFill>
                                          <a:srgbClr val="000000"/>
                                        </a:solidFill>
                                        <a:effectLst/>
                                        <a:latin typeface="Cambria Math" panose="02040503050406030204" pitchFamily="18" charset="0"/>
                                        <a:cs typeface="Calibri Light" panose="020F0302020204030204" pitchFamily="34" charset="0"/>
                                      </a:rPr>
                                    </m:ctrlPr>
                                  </m:sSubPr>
                                  <m:e>
                                    <m:r>
                                      <a:rPr lang="en-US" sz="2800" b="0" i="1" u="none" strike="noStrike" smtClean="0">
                                        <a:solidFill>
                                          <a:srgbClr val="000000"/>
                                        </a:solidFill>
                                        <a:effectLst/>
                                        <a:latin typeface="Cambria Math" panose="02040503050406030204" pitchFamily="18" charset="0"/>
                                        <a:cs typeface="Calibri Light" panose="020F0302020204030204" pitchFamily="34" charset="0"/>
                                      </a:rPr>
                                      <m:t>𝐵</m:t>
                                    </m:r>
                                  </m:e>
                                  <m:sub>
                                    <m:r>
                                      <a:rPr lang="en-US" sz="2800" b="0" i="1" u="none" strike="noStrike" smtClean="0">
                                        <a:solidFill>
                                          <a:srgbClr val="000000"/>
                                        </a:solidFill>
                                        <a:effectLst/>
                                        <a:latin typeface="Cambria Math" panose="02040503050406030204" pitchFamily="18" charset="0"/>
                                        <a:cs typeface="Calibri Light" panose="020F0302020204030204" pitchFamily="34" charset="0"/>
                                      </a:rPr>
                                      <m:t>4</m:t>
                                    </m:r>
                                  </m:sub>
                                </m:sSub>
                              </m:oMath>
                            </m:oMathPara>
                          </a14:m>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1.93</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3674961552"/>
                      </a:ext>
                    </a:extLst>
                  </a:tr>
                </a:tbl>
              </a:graphicData>
            </a:graphic>
          </p:graphicFrame>
        </mc:Choice>
        <mc:Fallback xmlns="">
          <p:graphicFrame>
            <p:nvGraphicFramePr>
              <p:cNvPr id="23" name="Table 22">
                <a:extLst>
                  <a:ext uri="{FF2B5EF4-FFF2-40B4-BE49-F238E27FC236}">
                    <a16:creationId xmlns:a16="http://schemas.microsoft.com/office/drawing/2014/main" id="{F494A19B-6321-CA83-CE33-1DFEB5DF55EC}"/>
                  </a:ext>
                </a:extLst>
              </p:cNvPr>
              <p:cNvGraphicFramePr>
                <a:graphicFrameLocks noGrp="1"/>
              </p:cNvGraphicFramePr>
              <p:nvPr>
                <p:extLst>
                  <p:ext uri="{D42A27DB-BD31-4B8C-83A1-F6EECF244321}">
                    <p14:modId xmlns:p14="http://schemas.microsoft.com/office/powerpoint/2010/main" val="2916585032"/>
                  </p:ext>
                </p:extLst>
              </p:nvPr>
            </p:nvGraphicFramePr>
            <p:xfrm>
              <a:off x="14150566" y="6500009"/>
              <a:ext cx="14740113" cy="12566198"/>
            </p:xfrm>
            <a:graphic>
              <a:graphicData uri="http://schemas.openxmlformats.org/drawingml/2006/table">
                <a:tbl>
                  <a:tblPr>
                    <a:effectLst>
                      <a:outerShdw blurRad="50800" dist="38100" dir="2700000" algn="tl" rotWithShape="0">
                        <a:prstClr val="black">
                          <a:alpha val="40000"/>
                        </a:prstClr>
                      </a:outerShdw>
                    </a:effectLst>
                  </a:tblPr>
                  <a:tblGrid>
                    <a:gridCol w="5167984">
                      <a:extLst>
                        <a:ext uri="{9D8B030D-6E8A-4147-A177-3AD203B41FA5}">
                          <a16:colId xmlns:a16="http://schemas.microsoft.com/office/drawing/2014/main" val="539268737"/>
                        </a:ext>
                      </a:extLst>
                    </a:gridCol>
                    <a:gridCol w="2757237">
                      <a:extLst>
                        <a:ext uri="{9D8B030D-6E8A-4147-A177-3AD203B41FA5}">
                          <a16:colId xmlns:a16="http://schemas.microsoft.com/office/drawing/2014/main" val="1959260413"/>
                        </a:ext>
                      </a:extLst>
                    </a:gridCol>
                    <a:gridCol w="990774">
                      <a:extLst>
                        <a:ext uri="{9D8B030D-6E8A-4147-A177-3AD203B41FA5}">
                          <a16:colId xmlns:a16="http://schemas.microsoft.com/office/drawing/2014/main" val="1266172435"/>
                        </a:ext>
                      </a:extLst>
                    </a:gridCol>
                    <a:gridCol w="860557">
                      <a:extLst>
                        <a:ext uri="{9D8B030D-6E8A-4147-A177-3AD203B41FA5}">
                          <a16:colId xmlns:a16="http://schemas.microsoft.com/office/drawing/2014/main" val="2357445991"/>
                        </a:ext>
                      </a:extLst>
                    </a:gridCol>
                    <a:gridCol w="960579">
                      <a:extLst>
                        <a:ext uri="{9D8B030D-6E8A-4147-A177-3AD203B41FA5}">
                          <a16:colId xmlns:a16="http://schemas.microsoft.com/office/drawing/2014/main" val="3528887882"/>
                        </a:ext>
                      </a:extLst>
                    </a:gridCol>
                    <a:gridCol w="961734">
                      <a:extLst>
                        <a:ext uri="{9D8B030D-6E8A-4147-A177-3AD203B41FA5}">
                          <a16:colId xmlns:a16="http://schemas.microsoft.com/office/drawing/2014/main" val="3981029488"/>
                        </a:ext>
                      </a:extLst>
                    </a:gridCol>
                    <a:gridCol w="1193463">
                      <a:extLst>
                        <a:ext uri="{9D8B030D-6E8A-4147-A177-3AD203B41FA5}">
                          <a16:colId xmlns:a16="http://schemas.microsoft.com/office/drawing/2014/main" val="3595818456"/>
                        </a:ext>
                      </a:extLst>
                    </a:gridCol>
                    <a:gridCol w="739302">
                      <a:extLst>
                        <a:ext uri="{9D8B030D-6E8A-4147-A177-3AD203B41FA5}">
                          <a16:colId xmlns:a16="http://schemas.microsoft.com/office/drawing/2014/main" val="1691224229"/>
                        </a:ext>
                      </a:extLst>
                    </a:gridCol>
                    <a:gridCol w="1108483">
                      <a:extLst>
                        <a:ext uri="{9D8B030D-6E8A-4147-A177-3AD203B41FA5}">
                          <a16:colId xmlns:a16="http://schemas.microsoft.com/office/drawing/2014/main" val="19783621"/>
                        </a:ext>
                      </a:extLst>
                    </a:gridCol>
                  </a:tblGrid>
                  <a:tr h="434561">
                    <a:tc rowSpan="2">
                      <a:txBody>
                        <a:bodyPr/>
                        <a:lstStyle/>
                        <a:p>
                          <a:pPr algn="l"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Variable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Mdl sign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gridSpan="4">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standard 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3">
                      <a:txBody>
                        <a:bodyPr/>
                        <a:lstStyle/>
                        <a:p>
                          <a:pPr algn="ctr" fontAlgn="ctr"/>
                          <a:r>
                            <a:rPr lang="en-US" sz="2800" b="1" i="0" u="none" strike="noStrike" dirty="0">
                              <a:solidFill>
                                <a:srgbClr val="000000"/>
                              </a:solidFill>
                              <a:effectLst/>
                              <a:latin typeface="Calibri Light" panose="020F0302020204030204" pitchFamily="34" charset="0"/>
                              <a:cs typeface="Calibri Light" panose="020F0302020204030204" pitchFamily="34" charset="0"/>
                            </a:rPr>
                            <a:t>Logistic GAM</a:t>
                          </a:r>
                          <a:endParaRPr lang="en-US" sz="2800" b="1" i="0" u="none" strike="sng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B084"/>
                        </a:solidFill>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642534042"/>
                      </a:ext>
                    </a:extLst>
                  </a:tr>
                  <a:tr h="971343">
                    <a:tc vMerge="1">
                      <a:txBody>
                        <a:bodyPr/>
                        <a:lstStyle/>
                        <a:p>
                          <a:pPr rtl="1"/>
                          <a:endParaRPr lang="he-IL"/>
                        </a:p>
                      </a:txBody>
                      <a:tcPr/>
                    </a:tc>
                    <a:tc vMerge="1">
                      <a:txBody>
                        <a:bodyPr/>
                        <a:lstStyle/>
                        <a:p>
                          <a:endParaRPr lang="en-US"/>
                        </a:p>
                      </a:txBody>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Odds </a:t>
                          </a:r>
                          <a:br>
                            <a:rPr lang="en-US" sz="2800" b="0" i="0" u="none" strike="noStrike" dirty="0">
                              <a:solidFill>
                                <a:srgbClr val="000000"/>
                              </a:solidFill>
                              <a:effectLst/>
                              <a:latin typeface="Calibri Light" panose="020F0302020204030204" pitchFamily="34" charset="0"/>
                              <a:cs typeface="Calibri Light" panose="020F0302020204030204" pitchFamily="34" charset="0"/>
                            </a:rPr>
                          </a:br>
                          <a:r>
                            <a:rPr lang="en-US" sz="2800" b="0" i="0" u="none" strike="noStrike" dirty="0">
                              <a:solidFill>
                                <a:srgbClr val="000000"/>
                              </a:solidFill>
                              <a:effectLst/>
                              <a:latin typeface="Calibri Light" panose="020F0302020204030204" pitchFamily="34" charset="0"/>
                              <a:cs typeface="Calibri Light" panose="020F0302020204030204" pitchFamily="34" charset="0"/>
                            </a:rPr>
                            <a:t>Ratio</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Est</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Std</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F8CBAD"/>
                        </a:solidFill>
                      </a:tcPr>
                    </a:tc>
                    <a:tc>
                      <a:txBody>
                        <a:bodyPr/>
                        <a:lstStyle/>
                        <a:p>
                          <a:pPr lvl="0" algn="ctr" rtl="1" fontAlgn="ctr"/>
                          <a:r>
                            <a:rPr lang="en-US" sz="2800" b="0" i="0" u="none" strike="noStrike" dirty="0" err="1">
                              <a:solidFill>
                                <a:srgbClr val="000000"/>
                              </a:solidFill>
                              <a:effectLst/>
                              <a:latin typeface="Calibri Light" panose="020F0302020204030204" pitchFamily="34" charset="0"/>
                              <a:cs typeface="Calibri Light" panose="020F0302020204030204" pitchFamily="34" charset="0"/>
                            </a:rPr>
                            <a:t>Pval</a:t>
                          </a:r>
                          <a:endParaRPr lang="en-US"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81897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Intercept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blipFill>
                          <a:blip r:embed="rId6"/>
                          <a:stretch>
                            <a:fillRect l="-188300" t="-310000" r="-249890" b="-2232500"/>
                          </a:stretch>
                        </a:blipFill>
                      </a:tcPr>
                    </a:tc>
                    <a:tc>
                      <a:txBody>
                        <a:bodyPr/>
                        <a:lstStyle/>
                        <a:p>
                          <a:pPr lvl="0" algn="ctr" rtl="0"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-1.71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-1.03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134041838"/>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6-8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410000" r="-249890" b="-213250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9540704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SES Groups 9-10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510000" r="-249890" b="-203250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37974469"/>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Gender –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610000" r="-249890" b="-193250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75619662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710000" r="-249890" b="-183250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-0.11</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-0.12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0.35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8578253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Number of siblings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810000" r="-249890" b="-173250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-0.44</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0.04</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-0.46</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289537785"/>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Delivery mode – Natural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910000" r="-249890" b="-163250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1170438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Pregnancy type – Spontaneous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010000" r="-249890" b="-153250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0.63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0.59</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34459347"/>
                      </a:ext>
                    </a:extLst>
                  </a:tr>
                  <a:tr h="434561">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 Breastfeeding+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250704" r="-249890" b="-1626761"/>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0.70</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36221287"/>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Feeding type - CMF</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198750" r="-249890" b="-134375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3449161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Father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298750" r="-249890" b="-12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0.58</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0.16</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17304487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with atopic disease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398750" r="-249890" b="-11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0.14</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0.32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50851154"/>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year of birth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498750" r="-249890" b="-104375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-0.02</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-0.03</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0.06</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171491906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Post graduate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598750" r="-249890" b="-9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0.99</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0.95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8140710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Mother education – Academic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698750" r="-249890" b="-8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0.17</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73260654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Vaccine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798750" r="-249890" b="-74375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0.50</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0.51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0.28</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634686552"/>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Private nanny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898750" r="-249890" b="-64375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-0.37</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4795305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Nursing 1st year - Day care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1998750" r="-249890" b="-543750"/>
                          </a:stretch>
                        </a:blip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-0.08</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0.53</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lvl="0" algn="ctr" rtl="1" fontAlgn="ctr"/>
                          <a:r>
                            <a:rPr lang="en-US" sz="2800" b="0" i="0" u="none" strike="noStrike" dirty="0">
                              <a:solidFill>
                                <a:srgbClr val="000000"/>
                              </a:solidFill>
                              <a:effectLst/>
                              <a:latin typeface="Calibri Light" panose="020F0302020204030204" pitchFamily="34" charset="0"/>
                              <a:cs typeface="Calibri Light" panose="020F0302020204030204" pitchFamily="34" charset="0"/>
                            </a:rPr>
                            <a:t>-0.09</a:t>
                          </a:r>
                          <a:endParaRPr lang="he-IL" sz="2800" b="0" i="0" u="none" strike="noStrike" dirty="0">
                            <a:solidFill>
                              <a:srgbClr val="000000"/>
                            </a:solidFill>
                            <a:effectLst/>
                            <a:latin typeface="Calibri Light" panose="020F0302020204030204" pitchFamily="34" charset="0"/>
                            <a:cs typeface="Calibri Light" panose="020F03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rgbClr val="FFFFFF"/>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0.47</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453992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Atopic disease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2098750" r="-249890" b="-4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0.84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0.85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0.11</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047656946"/>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Antibiotic treatment 1st 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2198750" r="-249890" b="-3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0.12</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3141817783"/>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March19 to March20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2298750" r="-249890" b="-24375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0.20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2.00</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rowSpan="3">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16318791"/>
                      </a:ext>
                    </a:extLst>
                  </a:tr>
                  <a:tr h="487547">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March20 to Feb21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blipFill>
                          <a:blip r:embed="rId6"/>
                          <a:stretch>
                            <a:fillRect l="-188300" t="-2398750" r="-249890" b="-143750"/>
                          </a:stretch>
                        </a:blip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0.71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0.19</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a:noFill/>
                        </a:lnB>
                        <a:solidFill>
                          <a:schemeClr val="accent2">
                            <a:lumMod val="40000"/>
                            <a:lumOff val="60000"/>
                          </a:schemeClr>
                        </a:solidFill>
                      </a:tcPr>
                    </a:tc>
                    <a:tc>
                      <a:txBody>
                        <a:bodyPr/>
                        <a:lstStyle/>
                        <a:p>
                          <a:pPr lvl="0" algn="ctr" rtl="1" fontAlgn="ctr"/>
                          <a:r>
                            <a:rPr lang="he-IL" sz="2800" b="0" i="0" u="none" strike="noStrike">
                              <a:solidFill>
                                <a:srgbClr val="000000"/>
                              </a:solidFill>
                              <a:effectLst/>
                              <a:latin typeface="Calibri Light" panose="020F0302020204030204" pitchFamily="34" charset="0"/>
                              <a:cs typeface="Calibri Light" panose="020F0302020204030204" pitchFamily="34" charset="0"/>
                            </a:rPr>
                            <a:t>2.03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a:noFill/>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1342949042"/>
                      </a:ext>
                    </a:extLst>
                  </a:tr>
                  <a:tr h="487246">
                    <a:tc>
                      <a:txBody>
                        <a:bodyPr/>
                        <a:lstStyle/>
                        <a:p>
                          <a:pPr algn="l" fontAlgn="b"/>
                          <a:r>
                            <a:rPr lang="en-US" sz="2800" b="0" i="0" u="none" strike="noStrike" dirty="0">
                              <a:solidFill>
                                <a:srgbClr val="000000"/>
                              </a:solidFill>
                              <a:effectLst/>
                              <a:latin typeface="Calibri Light" panose="020F0302020204030204" pitchFamily="34" charset="0"/>
                              <a:cs typeface="Calibri Light" panose="020F0302020204030204" pitchFamily="34" charset="0"/>
                            </a:rPr>
                            <a:t>Birth date - From Feb21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endParaRPr lang="he-IL"/>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blipFill>
                          <a:blip r:embed="rId6"/>
                          <a:stretch>
                            <a:fillRect l="-188300" t="-2498750" r="-249890" b="-43750"/>
                          </a:stretch>
                        </a:blip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0.66</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0.23</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0.00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1.93</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lvl="0" algn="ctr" rtl="1" fontAlgn="ctr"/>
                          <a:r>
                            <a:rPr lang="he-IL" sz="2800" b="0" i="0" u="none" strike="noStrike" dirty="0">
                              <a:solidFill>
                                <a:srgbClr val="000000"/>
                              </a:solidFill>
                              <a:effectLst/>
                              <a:latin typeface="Calibri Light" panose="020F0302020204030204" pitchFamily="34" charset="0"/>
                              <a:cs typeface="Calibri Light" panose="020F0302020204030204" pitchFamily="34" charset="0"/>
                            </a:rPr>
                            <a:t>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chemeClr val="accent2">
                            <a:lumMod val="40000"/>
                            <a:lumOff val="60000"/>
                          </a:schemeClr>
                        </a:solidFill>
                      </a:tcPr>
                    </a:tc>
                    <a:tc vMerge="1">
                      <a:txBody>
                        <a:bodyPr/>
                        <a:lstStyle/>
                        <a:p>
                          <a:pPr rtl="1"/>
                          <a:endParaRPr lang="he-IL"/>
                        </a:p>
                      </a:txBody>
                      <a:tcPr/>
                    </a:tc>
                    <a:extLst>
                      <a:ext uri="{0D108BD9-81ED-4DB2-BD59-A6C34878D82A}">
                        <a16:rowId xmlns:a16="http://schemas.microsoft.com/office/drawing/2014/main" val="3674961552"/>
                      </a:ext>
                    </a:extLst>
                  </a:tr>
                </a:tbl>
              </a:graphicData>
            </a:graphic>
          </p:graphicFrame>
        </mc:Fallback>
      </mc:AlternateContent>
      <p:pic>
        <p:nvPicPr>
          <p:cNvPr id="11" name="Picture 10" descr="A picture containing text, diagram, plot, line&#10;&#10;Description automatically generated">
            <a:extLst>
              <a:ext uri="{FF2B5EF4-FFF2-40B4-BE49-F238E27FC236}">
                <a16:creationId xmlns:a16="http://schemas.microsoft.com/office/drawing/2014/main" id="{E2CB5C31-E78C-E7AF-55A5-C8B06A231ACF}"/>
              </a:ext>
            </a:extLst>
          </p:cNvPr>
          <p:cNvPicPr>
            <a:picLocks noChangeAspect="1"/>
          </p:cNvPicPr>
          <p:nvPr/>
        </p:nvPicPr>
        <p:blipFill rotWithShape="1">
          <a:blip r:embed="rId7">
            <a:extLst>
              <a:ext uri="{28A0092B-C50C-407E-A947-70E740481C1C}">
                <a14:useLocalDpi xmlns:a14="http://schemas.microsoft.com/office/drawing/2010/main" val="0"/>
              </a:ext>
            </a:extLst>
          </a:blip>
          <a:srcRect l="78321" t="48190" r="1924" b="31044"/>
          <a:stretch/>
        </p:blipFill>
        <p:spPr>
          <a:xfrm>
            <a:off x="26056663" y="25754616"/>
            <a:ext cx="2811637" cy="2216667"/>
          </a:xfrm>
          <a:prstGeom prst="rect">
            <a:avLst/>
          </a:prstGeom>
          <a:effectLst/>
        </p:spPr>
      </p:pic>
      <p:pic>
        <p:nvPicPr>
          <p:cNvPr id="52" name="Picture 51">
            <a:extLst>
              <a:ext uri="{FF2B5EF4-FFF2-40B4-BE49-F238E27FC236}">
                <a16:creationId xmlns:a16="http://schemas.microsoft.com/office/drawing/2014/main" id="{27CA2590-BE3F-A42D-B56B-83E3028F5F09}"/>
              </a:ext>
            </a:extLst>
          </p:cNvPr>
          <p:cNvPicPr>
            <a:picLocks noChangeAspect="1"/>
          </p:cNvPicPr>
          <p:nvPr/>
        </p:nvPicPr>
        <p:blipFill>
          <a:blip r:embed="rId8"/>
          <a:stretch>
            <a:fillRect/>
          </a:stretch>
        </p:blipFill>
        <p:spPr>
          <a:xfrm>
            <a:off x="22591698" y="26335057"/>
            <a:ext cx="3156780" cy="1543001"/>
          </a:xfrm>
          <a:prstGeom prst="rect">
            <a:avLst/>
          </a:prstGeom>
        </p:spPr>
      </p:pic>
    </p:spTree>
    <p:extLst>
      <p:ext uri="{BB962C8B-B14F-4D97-AF65-F5344CB8AC3E}">
        <p14:creationId xmlns:p14="http://schemas.microsoft.com/office/powerpoint/2010/main" val="3381761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1334</TotalTime>
  <Words>852</Words>
  <Application>Microsoft Office PowerPoint</Application>
  <PresentationFormat>Custom</PresentationFormat>
  <Paragraphs>293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Merav Pervil</dc:creator>
  <cp:lastModifiedBy>Merav Pervil</cp:lastModifiedBy>
  <cp:revision>33</cp:revision>
  <dcterms:created xsi:type="dcterms:W3CDTF">2023-06-04T15:30:14Z</dcterms:created>
  <dcterms:modified xsi:type="dcterms:W3CDTF">2023-06-18T09:43:40Z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943423-0614-406f-8d5e-6a42b298e941_Enabled">
    <vt:lpwstr>true</vt:lpwstr>
  </property>
  <property fmtid="{D5CDD505-2E9C-101B-9397-08002B2CF9AE}" pid="3" name="MSIP_Label_45943423-0614-406f-8d5e-6a42b298e941_SetDate">
    <vt:lpwstr>2023-06-05T14:42:38Z</vt:lpwstr>
  </property>
  <property fmtid="{D5CDD505-2E9C-101B-9397-08002B2CF9AE}" pid="4" name="MSIP_Label_45943423-0614-406f-8d5e-6a42b298e941_Method">
    <vt:lpwstr>Standard</vt:lpwstr>
  </property>
  <property fmtid="{D5CDD505-2E9C-101B-9397-08002B2CF9AE}" pid="5" name="MSIP_Label_45943423-0614-406f-8d5e-6a42b298e941_Name">
    <vt:lpwstr>Internal</vt:lpwstr>
  </property>
  <property fmtid="{D5CDD505-2E9C-101B-9397-08002B2CF9AE}" pid="6" name="MSIP_Label_45943423-0614-406f-8d5e-6a42b298e941_SiteId">
    <vt:lpwstr>02f22272-3538-4a5f-ae4e-64cd13d9890e</vt:lpwstr>
  </property>
  <property fmtid="{D5CDD505-2E9C-101B-9397-08002B2CF9AE}" pid="7" name="MSIP_Label_45943423-0614-406f-8d5e-6a42b298e941_ActionId">
    <vt:lpwstr>94608933-ff3a-49f7-90e0-683fa5bdf4b4</vt:lpwstr>
  </property>
  <property fmtid="{D5CDD505-2E9C-101B-9397-08002B2CF9AE}" pid="8" name="MSIP_Label_45943423-0614-406f-8d5e-6a42b298e941_ContentBits">
    <vt:lpwstr>0</vt:lpwstr>
  </property>
</Properties>
</file>