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  <p:sldMasterId id="2147483654" r:id="rId2"/>
    <p:sldMasterId id="2147483658" r:id="rId3"/>
  </p:sldMasterIdLst>
  <p:notesMasterIdLst>
    <p:notesMasterId r:id="rId6"/>
  </p:notesMasterIdLst>
  <p:handoutMasterIdLst>
    <p:handoutMasterId r:id="rId7"/>
  </p:handoutMasterIdLst>
  <p:sldIdLst>
    <p:sldId id="4235" r:id="rId4"/>
    <p:sldId id="4236" r:id="rId5"/>
  </p:sldIdLst>
  <p:sldSz cx="11949113" cy="6721475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4730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1930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8495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5695" algn="l" defTabSz="913765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3">
          <p15:clr>
            <a:srgbClr val="A4A3A4"/>
          </p15:clr>
        </p15:guide>
        <p15:guide id="2" pos="7347">
          <p15:clr>
            <a:srgbClr val="A4A3A4"/>
          </p15:clr>
        </p15:guide>
        <p15:guide id="3" orient="horz" pos="2321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orient="horz" pos="1346">
          <p15:clr>
            <a:srgbClr val="A4A3A4"/>
          </p15:clr>
        </p15:guide>
        <p15:guide id="6" pos="3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 liyang" initials="fl" lastIdx="1" clrIdx="0">
    <p:extLst>
      <p:ext uri="{19B8F6BF-5375-455C-9EA6-DF929625EA0E}">
        <p15:presenceInfo xmlns:p15="http://schemas.microsoft.com/office/powerpoint/2012/main" userId="cfbbe765585925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AAA"/>
    <a:srgbClr val="FC0004"/>
    <a:srgbClr val="00B0F0"/>
    <a:srgbClr val="FEFEFE"/>
    <a:srgbClr val="F27E13"/>
    <a:srgbClr val="F8CAA9"/>
    <a:srgbClr val="FF944D"/>
    <a:srgbClr val="099CEC"/>
    <a:srgbClr val="00973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5" autoAdjust="0"/>
    <p:restoredTop sz="93858" autoAdjust="0"/>
  </p:normalViewPr>
  <p:slideViewPr>
    <p:cSldViewPr snapToGrid="0" snapToObjects="1">
      <p:cViewPr varScale="1">
        <p:scale>
          <a:sx n="81" d="100"/>
          <a:sy n="81" d="100"/>
        </p:scale>
        <p:origin x="504" y="96"/>
      </p:cViewPr>
      <p:guideLst>
        <p:guide pos="203"/>
        <p:guide pos="7347"/>
        <p:guide orient="horz" pos="2321"/>
        <p:guide orient="horz" pos="144"/>
        <p:guide orient="horz" pos="1346"/>
        <p:guide pos="3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318" y="-78"/>
      </p:cViewPr>
      <p:guideLst>
        <p:guide orient="horz" pos="3120"/>
        <p:guide pos="2124"/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82600" y="622300"/>
            <a:ext cx="77771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s-ES_tradnl" altLang="zh-CN" noProof="0"/>
              <a:t>Click to edit Master text styles</a:t>
            </a:r>
          </a:p>
          <a:p>
            <a:pPr lvl="1"/>
            <a:r>
              <a:rPr lang="es-ES_tradnl" altLang="zh-CN" noProof="0"/>
              <a:t>Second level</a:t>
            </a:r>
          </a:p>
          <a:p>
            <a:pPr lvl="2"/>
            <a:r>
              <a:rPr lang="es-ES_tradnl" altLang="zh-CN" noProof="0"/>
              <a:t>Third level</a:t>
            </a:r>
          </a:p>
          <a:p>
            <a:pPr lvl="3"/>
            <a:r>
              <a:rPr lang="es-ES_tradnl" altLang="zh-CN" noProof="0"/>
              <a:t>Fourth level</a:t>
            </a:r>
          </a:p>
          <a:p>
            <a:pPr lvl="4"/>
            <a:r>
              <a:rPr lang="es-ES_tradnl" altLang="zh-CN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58132"/>
            <a:ext cx="539899" cy="185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s-ES_tradnl" altLang="zh-CN" smtClean="0"/>
              <a:t>‹#›</a:t>
            </a:fld>
            <a:endParaRPr lang="zh-CN" altLang="es-ES_tradnl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3299" y="110624"/>
            <a:ext cx="66" cy="123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b" anchorCtr="0" compatLnSpc="1"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475" indent="-115570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anose="020B0604020202020204" pitchFamily="34" charset="0"/>
      <a:buChar char="▪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9720" indent="-180975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panose="020B0604020202020204" pitchFamily="34" charset="0"/>
      <a:buChar char="–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26720" indent="-125095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panose="020B0604020202020204" pitchFamily="34" charset="0"/>
      <a:buChar char="▫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2925" indent="-114300" algn="l" defTabSz="894715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panose="020B0604020202020204" pitchFamily="34" charset="0"/>
      <a:buChar char="-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NUL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NUL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NUL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jpe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1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299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5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16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9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171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9661295" y="6421867"/>
            <a:ext cx="1768705" cy="318086"/>
          </a:xfrm>
          <a:prstGeom prst="parallelogram">
            <a:avLst/>
          </a:prstGeom>
          <a:solidFill>
            <a:srgbClr val="EB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grpSp>
        <p:nvGrpSpPr>
          <p:cNvPr id="7" name="组 6"/>
          <p:cNvGrpSpPr/>
          <p:nvPr userDrawn="1"/>
        </p:nvGrpSpPr>
        <p:grpSpPr>
          <a:xfrm>
            <a:off x="79841" y="-94620"/>
            <a:ext cx="400720" cy="476045"/>
            <a:chOff x="81464" y="-96542"/>
            <a:chExt cx="408865" cy="485714"/>
          </a:xfrm>
        </p:grpSpPr>
        <p:sp>
          <p:nvSpPr>
            <p:cNvPr id="8" name="矩形 7"/>
            <p:cNvSpPr/>
            <p:nvPr/>
          </p:nvSpPr>
          <p:spPr>
            <a:xfrm>
              <a:off x="81464" y="-96542"/>
              <a:ext cx="344557" cy="344557"/>
            </a:xfrm>
            <a:prstGeom prst="rect">
              <a:avLst/>
            </a:prstGeom>
            <a:solidFill>
              <a:srgbClr val="005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70"/>
                <a:t>   </a:t>
              </a:r>
              <a:endParaRPr kumimoji="1" lang="zh-CN" altLang="en-US" sz="157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6189" y="106857"/>
              <a:ext cx="284140" cy="282315"/>
            </a:xfrm>
            <a:prstGeom prst="rect">
              <a:avLst/>
            </a:prstGeom>
            <a:solidFill>
              <a:srgbClr val="E95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70"/>
                <a:t>   </a:t>
              </a:r>
              <a:endParaRPr kumimoji="1" lang="zh-CN" altLang="en-US" sz="1570" dirty="0"/>
            </a:p>
          </p:txBody>
        </p:sp>
      </p:grpSp>
      <p:sp>
        <p:nvSpPr>
          <p:cNvPr id="13" name="平行四边形 12"/>
          <p:cNvSpPr/>
          <p:nvPr/>
        </p:nvSpPr>
        <p:spPr>
          <a:xfrm>
            <a:off x="-139214" y="6421868"/>
            <a:ext cx="9133836" cy="318087"/>
          </a:xfrm>
          <a:prstGeom prst="parallelogram">
            <a:avLst/>
          </a:prstGeom>
          <a:solidFill>
            <a:srgbClr val="EB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V="1">
            <a:off x="8878046" y="6421868"/>
            <a:ext cx="925327" cy="318087"/>
          </a:xfrm>
          <a:prstGeom prst="rect">
            <a:avLst/>
          </a:prstGeom>
        </p:spPr>
      </p:pic>
      <p:sp>
        <p:nvSpPr>
          <p:cNvPr id="16" name="平行四边形 15"/>
          <p:cNvSpPr/>
          <p:nvPr/>
        </p:nvSpPr>
        <p:spPr>
          <a:xfrm>
            <a:off x="-139215" y="6692349"/>
            <a:ext cx="9133836" cy="90184"/>
          </a:xfrm>
          <a:prstGeom prst="parallelogram">
            <a:avLst/>
          </a:prstGeom>
          <a:solidFill>
            <a:srgbClr val="005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sp>
        <p:nvSpPr>
          <p:cNvPr id="17" name="平行四边形 16"/>
          <p:cNvSpPr/>
          <p:nvPr/>
        </p:nvSpPr>
        <p:spPr>
          <a:xfrm>
            <a:off x="9639706" y="6685397"/>
            <a:ext cx="1720444" cy="45719"/>
          </a:xfrm>
          <a:prstGeom prst="parallelogram">
            <a:avLst/>
          </a:prstGeom>
          <a:solidFill>
            <a:srgbClr val="005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7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1" y="6488606"/>
            <a:ext cx="1758431" cy="1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0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5" cstate="email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2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5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9" y="230189"/>
            <a:ext cx="11258674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/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6935" y="36518"/>
            <a:ext cx="393717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zh-CN" sz="800" noProof="0"/>
          </a:p>
        </p:txBody>
      </p:sp>
      <p:grpSp>
        <p:nvGrpSpPr>
          <p:cNvPr id="8" name="McK Title Elements"/>
          <p:cNvGrpSpPr/>
          <p:nvPr/>
        </p:nvGrpSpPr>
        <p:grpSpPr bwMode="auto">
          <a:xfrm>
            <a:off x="10" y="8"/>
            <a:ext cx="11944879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文件类型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baseline="0" noProof="0" dirty="0">
                  <a:latin typeface="+mn-lt"/>
                </a:rPr>
                <a:t>日期</a:t>
              </a:r>
              <a:endParaRPr lang="en-US" altLang="zh-CN" sz="1400" baseline="0" noProof="0" dirty="0">
                <a:latin typeface="+mn-lt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3"/>
              <a:ext cx="3226" cy="1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机密和专有</a:t>
              </a:r>
            </a:p>
            <a:p>
              <a:pPr defTabSz="803910" eaLnBrk="0" hangingPunct="0"/>
              <a:r>
                <a:rPr lang="zh-CN" altLang="en-US" sz="800" baseline="0" noProof="0" dirty="0">
                  <a:latin typeface="+mn-lt"/>
                </a:rPr>
                <a:t>未经麦肯锡许可，任何对此资料的使用严格禁止</a:t>
              </a:r>
              <a:endParaRPr lang="en-US" altLang="zh-CN" sz="800" baseline="0" noProof="0" dirty="0">
                <a:latin typeface="+mn-lt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altLang="zh-CN" sz="1600" noProof="0"/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5649" y="6443673"/>
            <a:ext cx="2182379" cy="1920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177" y="2133609"/>
            <a:ext cx="6581007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20177" y="3867152"/>
            <a:ext cx="6581007" cy="215444"/>
          </a:xfrm>
        </p:spPr>
        <p:txBody>
          <a:bodyPr>
            <a:spAutoFit/>
          </a:bodyPr>
          <a:lstStyle>
            <a:lvl1pPr>
              <a:defRPr sz="1400" baseline="0"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15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D:\Users\zhangbowen541\Downloads\c1516087c9bb967c61b81e426e136565.jpg"/>
          <p:cNvPicPr>
            <a:picLocks noChangeAspect="1" noChangeArrowheads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 bwMode="auto">
          <a:xfrm>
            <a:off x="-14175" y="0"/>
            <a:ext cx="318990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/>
          <p:nvPr userDrawn="1">
            <p:custDataLst>
              <p:tags r:id="rId2"/>
            </p:custDataLst>
          </p:nvPr>
        </p:nvGraphicFramePr>
        <p:xfrm>
          <a:off x="2118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93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Relationship Id="rId9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1.xml"/><Relationship Id="rId5" Type="http://schemas.openxmlformats.org/officeDocument/2006/relationships/vmlDrawing" Target="../drawings/vmlDrawing9.vml"/><Relationship Id="rId4" Type="http://schemas.openxmlformats.org/officeDocument/2006/relationships/theme" Target="../theme/theme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65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8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9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7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2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6438" y="36518"/>
            <a:ext cx="876339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894715"/>
            <a:endParaRPr lang="en-US" altLang="zh-CN" sz="800" noProof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139" y="755305"/>
            <a:ext cx="10892386" cy="12311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zh-CN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98839" y="230189"/>
            <a:ext cx="11258674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12" name="McK 1. On-page tracker" hidden="1"/>
          <p:cNvSpPr>
            <a:spLocks noChangeArrowheads="1"/>
          </p:cNvSpPr>
          <p:nvPr/>
        </p:nvSpPr>
        <p:spPr bwMode="auto">
          <a:xfrm>
            <a:off x="158759" y="26990"/>
            <a:ext cx="85921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noProof="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3" name="McK 3. Unit of measure" hidden="1"/>
          <p:cNvSpPr txBox="1">
            <a:spLocks noChangeArrowheads="1"/>
          </p:cNvSpPr>
          <p:nvPr/>
        </p:nvSpPr>
        <p:spPr bwMode="auto">
          <a:xfrm>
            <a:off x="158767" y="531822"/>
            <a:ext cx="1149189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93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60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8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70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42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405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600" noProof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4" name="McK Slide Elements" hidden="1"/>
          <p:cNvGrpSpPr/>
          <p:nvPr/>
        </p:nvGrpSpPr>
        <p:grpSpPr bwMode="auto">
          <a:xfrm>
            <a:off x="158758" y="6078544"/>
            <a:ext cx="11398754" cy="509588"/>
            <a:chOff x="75" y="3829"/>
            <a:chExt cx="5385" cy="321"/>
          </a:xfrm>
        </p:grpSpPr>
        <p:sp>
          <p:nvSpPr>
            <p:cNvPr id="15" name="McK 4. Footnote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930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525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60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8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70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42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405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sz="1000" baseline="0" noProof="0" dirty="0">
                  <a:latin typeface="+mn-lt"/>
                </a:rPr>
                <a:t>1 </a:t>
              </a:r>
              <a:r>
                <a:rPr lang="zh-CN" altLang="en-US" sz="1000" baseline="0" noProof="0" dirty="0">
                  <a:latin typeface="+mn-lt"/>
                </a:rPr>
                <a:t>注</a:t>
              </a:r>
              <a:endParaRPr lang="en-US" altLang="zh-CN" sz="1000" baseline="0" noProof="0" dirty="0">
                <a:latin typeface="+mn-lt"/>
              </a:endParaRPr>
            </a:p>
          </p:txBody>
        </p:sp>
        <p:sp>
          <p:nvSpPr>
            <p:cNvPr id="16" name="McK 5. Source"/>
            <p:cNvSpPr>
              <a:spLocks noChangeArrowheads="1"/>
            </p:cNvSpPr>
            <p:nvPr/>
          </p:nvSpPr>
          <p:spPr bwMode="auto">
            <a:xfrm>
              <a:off x="75" y="4053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4715">
                <a:tabLst>
                  <a:tab pos="612140" algn="l"/>
                </a:tabLst>
              </a:pPr>
              <a:r>
                <a:rPr lang="zh-CN" altLang="en-US" sz="1000" baseline="0" dirty="0">
                  <a:solidFill>
                    <a:schemeClr val="tx1"/>
                  </a:solidFill>
                  <a:latin typeface="+mn-lt"/>
                </a:rPr>
                <a:t>资料来源：</a:t>
              </a:r>
              <a:endParaRPr lang="en-US" altLang="zh-CN" sz="1000" baseline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7" name="ACET" hidden="1"/>
          <p:cNvGrpSpPr/>
          <p:nvPr/>
        </p:nvGrpSpPr>
        <p:grpSpPr bwMode="auto">
          <a:xfrm>
            <a:off x="1936845" y="1123953"/>
            <a:ext cx="5685618" cy="511175"/>
            <a:chOff x="915" y="708"/>
            <a:chExt cx="2686" cy="322"/>
          </a:xfrm>
        </p:grpSpPr>
        <p:cxnSp>
          <p:nvCxnSpPr>
            <p:cNvPr id="18" name="AutoShape 249"/>
            <p:cNvCxnSpPr>
              <a:cxnSpLocks noChangeShapeType="1"/>
              <a:stCxn id="20" idx="4"/>
              <a:endCxn id="20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</a:ln>
            <a:effectLst/>
          </p:spPr>
        </p:cxnSp>
        <p:sp>
          <p:nvSpPr>
            <p:cNvPr id="20" name="AutoShape 250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 noProof="0"/>
                <a:t>Title</a:t>
              </a:r>
            </a:p>
            <a:p>
              <a:r>
                <a:rPr lang="en-US" altLang="zh-CN" sz="1600" noProof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3" name="Rectangle 1134"/>
          <p:cNvSpPr>
            <a:spLocks noChangeArrowheads="1"/>
          </p:cNvSpPr>
          <p:nvPr userDrawn="1"/>
        </p:nvSpPr>
        <p:spPr bwMode="gray">
          <a:xfrm>
            <a:off x="0" y="6650655"/>
            <a:ext cx="11966972" cy="207344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 sz="1600" noProof="0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370523" y="6704655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>
            <p:custDataLst>
              <p:tags r:id="rId7"/>
            </p:custDataLst>
          </p:nvPr>
        </p:nvSpPr>
        <p:spPr>
          <a:xfrm>
            <a:off x="11557512" y="6657135"/>
            <a:ext cx="530777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baseline="0" noProof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l" defTabSz="894715" rtl="0" eaLnBrk="1" fontAlgn="base" hangingPunct="1">
        <a:spcBef>
          <a:spcPct val="0"/>
        </a:spcBef>
        <a:spcAft>
          <a:spcPct val="0"/>
        </a:spcAft>
        <a:tabLst>
          <a:tab pos="361315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2pPr>
      <a:lvl3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3pPr>
      <a:lvl4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4pPr>
      <a:lvl5pPr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5pPr>
      <a:lvl6pPr marL="457200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6pPr>
      <a:lvl7pPr marL="9137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7pPr>
      <a:lvl8pPr marL="13709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8pPr>
      <a:lvl9pPr marL="1828165" algn="l" defTabSz="89471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0" indent="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ea"/>
          <a:ea typeface="+mn-ea"/>
          <a:cs typeface="+mn-cs"/>
        </a:defRPr>
      </a:lvl1pPr>
      <a:lvl2pPr marL="193675" indent="-19177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 baseline="0">
          <a:solidFill>
            <a:schemeClr val="tx1"/>
          </a:solidFill>
          <a:latin typeface="+mn-ea"/>
        </a:defRPr>
      </a:lvl2pPr>
      <a:lvl3pPr marL="457200" indent="-261620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ea"/>
        </a:defRPr>
      </a:lvl3pPr>
      <a:lvl4pPr marL="614045" indent="-1555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 baseline="0">
          <a:solidFill>
            <a:schemeClr val="tx1"/>
          </a:solidFill>
          <a:latin typeface="+mn-ea"/>
        </a:defRPr>
      </a:lvl4pPr>
      <a:lvl5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 baseline="0">
          <a:solidFill>
            <a:schemeClr val="tx1"/>
          </a:solidFill>
          <a:latin typeface="+mn-ea"/>
        </a:defRPr>
      </a:lvl5pPr>
      <a:lvl6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6pPr>
      <a:lvl7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7pPr>
      <a:lvl8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8pPr>
      <a:lvl9pPr marL="749300" indent="-130175" algn="l" defTabSz="89471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F7C97C-8014-4D0C-B105-591838E5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54" y="1265990"/>
            <a:ext cx="9841392" cy="51251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8E0BDD-846F-4A89-9C48-B1E415422088}"/>
              </a:ext>
            </a:extLst>
          </p:cNvPr>
          <p:cNvSpPr/>
          <p:nvPr/>
        </p:nvSpPr>
        <p:spPr>
          <a:xfrm>
            <a:off x="1306290" y="1900052"/>
            <a:ext cx="454516" cy="665018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3E2818-17B2-4F66-8CF6-7D593D50793C}"/>
              </a:ext>
            </a:extLst>
          </p:cNvPr>
          <p:cNvSpPr/>
          <p:nvPr/>
        </p:nvSpPr>
        <p:spPr>
          <a:xfrm>
            <a:off x="1304661" y="3360728"/>
            <a:ext cx="454516" cy="2926030"/>
          </a:xfrm>
          <a:prstGeom prst="rect">
            <a:avLst/>
          </a:prstGeom>
          <a:solidFill>
            <a:srgbClr val="FCCAAA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SZ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51065A-A62C-4A78-A8B5-24FDEC343EA2}"/>
              </a:ext>
            </a:extLst>
          </p:cNvPr>
          <p:cNvSpPr/>
          <p:nvPr/>
        </p:nvSpPr>
        <p:spPr>
          <a:xfrm>
            <a:off x="133163" y="1959429"/>
            <a:ext cx="769362" cy="570016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NAS</a:t>
            </a:r>
            <a:endParaRPr lang="zh-CN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7FA1EB6-B9EF-4E30-8B75-56A444963D9E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 rot="16200000" flipH="1">
            <a:off x="-235897" y="3283185"/>
            <a:ext cx="2294298" cy="78681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0640BB-C00D-473F-A9C2-D209C10FE562}"/>
              </a:ext>
            </a:extLst>
          </p:cNvPr>
          <p:cNvCxnSpPr>
            <a:stCxn id="7" idx="6"/>
            <a:endCxn id="3" idx="1"/>
          </p:cNvCxnSpPr>
          <p:nvPr/>
        </p:nvCxnSpPr>
        <p:spPr>
          <a:xfrm flipV="1">
            <a:off x="902525" y="2232561"/>
            <a:ext cx="403765" cy="11876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>
            <a:extLst>
              <a:ext uri="{FF2B5EF4-FFF2-40B4-BE49-F238E27FC236}">
                <a16:creationId xmlns:a16="http://schemas.microsoft.com/office/drawing/2014/main" id="{D1E6BA1A-9AD7-458A-964E-1F1E6DCD0270}"/>
              </a:ext>
            </a:extLst>
          </p:cNvPr>
          <p:cNvSpPr/>
          <p:nvPr/>
        </p:nvSpPr>
        <p:spPr>
          <a:xfrm>
            <a:off x="794264" y="4730525"/>
            <a:ext cx="201885" cy="210176"/>
          </a:xfrm>
          <a:prstGeom prst="mathMultiply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55FC81D-968C-4133-BE91-539EFD8E4C3F}"/>
              </a:ext>
            </a:extLst>
          </p:cNvPr>
          <p:cNvSpPr txBox="1"/>
          <p:nvPr/>
        </p:nvSpPr>
        <p:spPr>
          <a:xfrm>
            <a:off x="754327" y="91056"/>
            <a:ext cx="10515600" cy="470259"/>
          </a:xfrm>
          <a:prstGeom prst="rect">
            <a:avLst/>
          </a:prstGeom>
        </p:spPr>
        <p:txBody>
          <a:bodyPr/>
          <a:lstStyle>
            <a:lvl1pPr algn="l" defTabSz="894715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61315" algn="l"/>
              </a:tabLs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37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09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1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</a:t>
            </a: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赛飞平台建设</a:t>
            </a:r>
            <a:r>
              <a:rPr lang="en-US" altLang="zh-CN" sz="2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VPC Based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19FE0D-4BD8-4A5F-BA25-8406B911254B}"/>
              </a:ext>
            </a:extLst>
          </p:cNvPr>
          <p:cNvSpPr/>
          <p:nvPr/>
        </p:nvSpPr>
        <p:spPr>
          <a:xfrm>
            <a:off x="2078182" y="1891348"/>
            <a:ext cx="7172696" cy="665018"/>
          </a:xfrm>
          <a:prstGeom prst="rect">
            <a:avLst/>
          </a:prstGeom>
          <a:solidFill>
            <a:srgbClr val="FEFEFE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2727DC-E7F1-43B7-BE89-5EE4BA4CDE5D}"/>
              </a:ext>
            </a:extLst>
          </p:cNvPr>
          <p:cNvGrpSpPr/>
          <p:nvPr/>
        </p:nvGrpSpPr>
        <p:grpSpPr>
          <a:xfrm>
            <a:off x="2291937" y="2154302"/>
            <a:ext cx="301391" cy="360928"/>
            <a:chOff x="403761" y="824269"/>
            <a:chExt cx="301391" cy="36092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276778-0BD8-422A-AD73-659F82A4CD6E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C7E4660-284F-40CD-B6D1-83FEF78E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2DD0BA-5A1F-4095-859A-B3542036ADEA}"/>
              </a:ext>
            </a:extLst>
          </p:cNvPr>
          <p:cNvGrpSpPr/>
          <p:nvPr/>
        </p:nvGrpSpPr>
        <p:grpSpPr>
          <a:xfrm>
            <a:off x="3017577" y="2151966"/>
            <a:ext cx="301391" cy="360928"/>
            <a:chOff x="403761" y="824269"/>
            <a:chExt cx="301391" cy="36092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7EB6ECB-CAC6-4EBF-B8E9-57B0D5C6B06C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7C2B6FD-0963-48C7-97DB-97AC8D1D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345AB6-5479-4B97-BD22-1D4181942ABB}"/>
              </a:ext>
            </a:extLst>
          </p:cNvPr>
          <p:cNvGrpSpPr/>
          <p:nvPr/>
        </p:nvGrpSpPr>
        <p:grpSpPr>
          <a:xfrm>
            <a:off x="3785859" y="2151967"/>
            <a:ext cx="301391" cy="360928"/>
            <a:chOff x="403761" y="824269"/>
            <a:chExt cx="301391" cy="36092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24A6DB2-CCE1-459B-A3BF-8A4CFA2F4B10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BD473AB-42D6-46B5-B903-B32344CC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9463BD-2EF4-4399-8C9A-076CC0C8385E}"/>
              </a:ext>
            </a:extLst>
          </p:cNvPr>
          <p:cNvGrpSpPr/>
          <p:nvPr/>
        </p:nvGrpSpPr>
        <p:grpSpPr>
          <a:xfrm>
            <a:off x="4586880" y="2173381"/>
            <a:ext cx="301391" cy="360928"/>
            <a:chOff x="403761" y="824269"/>
            <a:chExt cx="301391" cy="36092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5CB567-1429-47F4-8C86-45A0ABB3A6AC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4449493-7048-4D05-AAF6-725EBA55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49D4DCE-E791-4823-B3B8-338FD8DF2133}"/>
              </a:ext>
            </a:extLst>
          </p:cNvPr>
          <p:cNvGrpSpPr/>
          <p:nvPr/>
        </p:nvGrpSpPr>
        <p:grpSpPr>
          <a:xfrm>
            <a:off x="8822542" y="2161539"/>
            <a:ext cx="301391" cy="360928"/>
            <a:chOff x="403761" y="824269"/>
            <a:chExt cx="301391" cy="36092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1F78FE-D6CB-4FCC-9E67-B342F1CA4462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2B553CE-3728-43EF-8C51-F66192F3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2E6291-6B01-4A0D-B3D2-09491915E8B9}"/>
              </a:ext>
            </a:extLst>
          </p:cNvPr>
          <p:cNvGrpSpPr/>
          <p:nvPr/>
        </p:nvGrpSpPr>
        <p:grpSpPr>
          <a:xfrm>
            <a:off x="8054636" y="2151967"/>
            <a:ext cx="301391" cy="360928"/>
            <a:chOff x="403761" y="824269"/>
            <a:chExt cx="301391" cy="36092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2A00E2-CB59-40C4-BC4C-E067A697A476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4380661-FFC2-49B3-8325-ADB999DC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700FB06-F074-4DD6-BF57-6098EDD18FD9}"/>
              </a:ext>
            </a:extLst>
          </p:cNvPr>
          <p:cNvGrpSpPr/>
          <p:nvPr/>
        </p:nvGrpSpPr>
        <p:grpSpPr>
          <a:xfrm>
            <a:off x="7238854" y="2166407"/>
            <a:ext cx="301391" cy="360928"/>
            <a:chOff x="403761" y="824269"/>
            <a:chExt cx="301391" cy="36092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085E3F8-10D4-4626-AE1F-CA1F24990605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2B4E963-C428-4324-AAC8-63905B9D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B73ACAE-CD5B-4582-8A51-67E95BCE27E8}"/>
              </a:ext>
            </a:extLst>
          </p:cNvPr>
          <p:cNvGrpSpPr/>
          <p:nvPr/>
        </p:nvGrpSpPr>
        <p:grpSpPr>
          <a:xfrm>
            <a:off x="6220422" y="2166407"/>
            <a:ext cx="301391" cy="360928"/>
            <a:chOff x="403761" y="824269"/>
            <a:chExt cx="301391" cy="36092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37EE114-356E-4CEB-9BFA-C14DA141AE37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838424F-6A5D-4473-AF73-C480C5EE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5E058730-C018-4E08-8C06-04CFDEBA96CF}"/>
              </a:ext>
            </a:extLst>
          </p:cNvPr>
          <p:cNvSpPr/>
          <p:nvPr/>
        </p:nvSpPr>
        <p:spPr>
          <a:xfrm>
            <a:off x="5164071" y="2135695"/>
            <a:ext cx="646052" cy="365324"/>
          </a:xfrm>
          <a:prstGeom prst="ellipse">
            <a:avLst/>
          </a:prstGeom>
          <a:solidFill>
            <a:srgbClr val="FC000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</a:rPr>
              <a:t>GBD</a:t>
            </a:r>
          </a:p>
          <a:p>
            <a:pPr algn="ctr"/>
            <a:r>
              <a:rPr lang="en-US" altLang="zh-CN" sz="900" dirty="0">
                <a:solidFill>
                  <a:schemeClr val="bg2"/>
                </a:solidFill>
              </a:rPr>
              <a:t>API</a:t>
            </a:r>
            <a:endParaRPr lang="zh-CN" altLang="en-US" sz="900" dirty="0" err="1">
              <a:solidFill>
                <a:schemeClr val="bg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66F492-D8D3-4E44-B85B-B37998E31321}"/>
              </a:ext>
            </a:extLst>
          </p:cNvPr>
          <p:cNvSpPr txBox="1"/>
          <p:nvPr/>
        </p:nvSpPr>
        <p:spPr>
          <a:xfrm>
            <a:off x="4733383" y="182791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GBD</a:t>
            </a:r>
            <a:r>
              <a:rPr lang="zh-CN" altLang="en-US" sz="1400" b="1" dirty="0"/>
              <a:t>大数据专区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541027-E745-4378-B25F-C227EFB5224F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531919" y="2565070"/>
            <a:ext cx="1629" cy="795658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021F053-EFA2-4CC0-8160-0AA94035A76F}"/>
              </a:ext>
            </a:extLst>
          </p:cNvPr>
          <p:cNvSpPr txBox="1"/>
          <p:nvPr/>
        </p:nvSpPr>
        <p:spPr>
          <a:xfrm>
            <a:off x="1107790" y="2930181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jdbc,hdfs</a:t>
            </a:r>
            <a:endParaRPr lang="zh-CN" altLang="en-US" sz="1100" b="1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57D0A0D-EA0A-48FE-AEE3-2F5AB08641FF}"/>
              </a:ext>
            </a:extLst>
          </p:cNvPr>
          <p:cNvCxnSpPr>
            <a:cxnSpLocks/>
          </p:cNvCxnSpPr>
          <p:nvPr/>
        </p:nvCxnSpPr>
        <p:spPr>
          <a:xfrm flipH="1">
            <a:off x="1816305" y="1360991"/>
            <a:ext cx="11628" cy="51251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67FB043-38F9-460A-9072-A06AD8A9E0A0}"/>
              </a:ext>
            </a:extLst>
          </p:cNvPr>
          <p:cNvSpPr/>
          <p:nvPr/>
        </p:nvSpPr>
        <p:spPr>
          <a:xfrm>
            <a:off x="190797" y="2701726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</a:rPr>
              <a:t>①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B23C115-6345-4D5C-B423-292AF45550CB}"/>
              </a:ext>
            </a:extLst>
          </p:cNvPr>
          <p:cNvSpPr/>
          <p:nvPr/>
        </p:nvSpPr>
        <p:spPr>
          <a:xfrm>
            <a:off x="1223365" y="26334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</a:rPr>
              <a:t>②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439B82D-B890-4F08-B62B-8D4A08D5B4DA}"/>
              </a:ext>
            </a:extLst>
          </p:cNvPr>
          <p:cNvSpPr txBox="1"/>
          <p:nvPr/>
        </p:nvSpPr>
        <p:spPr>
          <a:xfrm>
            <a:off x="863367" y="557039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网络，路由打通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数据，异地传输</a:t>
            </a:r>
          </a:p>
        </p:txBody>
      </p:sp>
    </p:spTree>
    <p:extLst>
      <p:ext uri="{BB962C8B-B14F-4D97-AF65-F5344CB8AC3E}">
        <p14:creationId xmlns:p14="http://schemas.microsoft.com/office/powerpoint/2010/main" val="40457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F7C97C-8014-4D0C-B105-591838E5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54" y="1265990"/>
            <a:ext cx="9841392" cy="51251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8E0BDD-846F-4A89-9C48-B1E415422088}"/>
              </a:ext>
            </a:extLst>
          </p:cNvPr>
          <p:cNvSpPr/>
          <p:nvPr/>
        </p:nvSpPr>
        <p:spPr>
          <a:xfrm>
            <a:off x="1306290" y="1900052"/>
            <a:ext cx="454516" cy="665018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3E2818-17B2-4F66-8CF6-7D593D50793C}"/>
              </a:ext>
            </a:extLst>
          </p:cNvPr>
          <p:cNvSpPr/>
          <p:nvPr/>
        </p:nvSpPr>
        <p:spPr>
          <a:xfrm>
            <a:off x="1304661" y="3360728"/>
            <a:ext cx="454516" cy="2926030"/>
          </a:xfrm>
          <a:prstGeom prst="rect">
            <a:avLst/>
          </a:prstGeom>
          <a:solidFill>
            <a:srgbClr val="FCCAAA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SZ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51065A-A62C-4A78-A8B5-24FDEC343EA2}"/>
              </a:ext>
            </a:extLst>
          </p:cNvPr>
          <p:cNvSpPr/>
          <p:nvPr/>
        </p:nvSpPr>
        <p:spPr>
          <a:xfrm>
            <a:off x="47424" y="1959429"/>
            <a:ext cx="912362" cy="570016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Data Source</a:t>
            </a:r>
            <a:endParaRPr lang="zh-CN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0640BB-C00D-473F-A9C2-D209C10FE562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 flipV="1">
            <a:off x="959786" y="2232561"/>
            <a:ext cx="346504" cy="11876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655FC81D-968C-4133-BE91-539EFD8E4C3F}"/>
              </a:ext>
            </a:extLst>
          </p:cNvPr>
          <p:cNvSpPr txBox="1"/>
          <p:nvPr/>
        </p:nvSpPr>
        <p:spPr>
          <a:xfrm>
            <a:off x="754327" y="91056"/>
            <a:ext cx="10515600" cy="470259"/>
          </a:xfrm>
          <a:prstGeom prst="rect">
            <a:avLst/>
          </a:prstGeom>
        </p:spPr>
        <p:txBody>
          <a:bodyPr/>
          <a:lstStyle>
            <a:lvl1pPr algn="l" defTabSz="894715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61315" algn="l"/>
              </a:tabLs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37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09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165" algn="l" defTabSz="894715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</a:t>
            </a:r>
            <a:r>
              <a:rPr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赛飞平台建设</a:t>
            </a:r>
            <a:r>
              <a:rPr lang="en-US" altLang="zh-CN" sz="2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VPC Based</a:t>
            </a:r>
            <a:r>
              <a:rPr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19FE0D-4BD8-4A5F-BA25-8406B911254B}"/>
              </a:ext>
            </a:extLst>
          </p:cNvPr>
          <p:cNvSpPr/>
          <p:nvPr/>
        </p:nvSpPr>
        <p:spPr>
          <a:xfrm>
            <a:off x="2078182" y="1891348"/>
            <a:ext cx="7172696" cy="665018"/>
          </a:xfrm>
          <a:prstGeom prst="rect">
            <a:avLst/>
          </a:prstGeom>
          <a:solidFill>
            <a:srgbClr val="FEFEFE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2727DC-E7F1-43B7-BE89-5EE4BA4CDE5D}"/>
              </a:ext>
            </a:extLst>
          </p:cNvPr>
          <p:cNvGrpSpPr/>
          <p:nvPr/>
        </p:nvGrpSpPr>
        <p:grpSpPr>
          <a:xfrm>
            <a:off x="2291937" y="2154302"/>
            <a:ext cx="301391" cy="360928"/>
            <a:chOff x="403761" y="824269"/>
            <a:chExt cx="301391" cy="36092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276778-0BD8-422A-AD73-659F82A4CD6E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C7E4660-284F-40CD-B6D1-83FEF78E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2DD0BA-5A1F-4095-859A-B3542036ADEA}"/>
              </a:ext>
            </a:extLst>
          </p:cNvPr>
          <p:cNvGrpSpPr/>
          <p:nvPr/>
        </p:nvGrpSpPr>
        <p:grpSpPr>
          <a:xfrm>
            <a:off x="3017577" y="2151966"/>
            <a:ext cx="301391" cy="360928"/>
            <a:chOff x="403761" y="824269"/>
            <a:chExt cx="301391" cy="36092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7EB6ECB-CAC6-4EBF-B8E9-57B0D5C6B06C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7C2B6FD-0963-48C7-97DB-97AC8D1D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345AB6-5479-4B97-BD22-1D4181942ABB}"/>
              </a:ext>
            </a:extLst>
          </p:cNvPr>
          <p:cNvGrpSpPr/>
          <p:nvPr/>
        </p:nvGrpSpPr>
        <p:grpSpPr>
          <a:xfrm>
            <a:off x="3785859" y="2151967"/>
            <a:ext cx="301391" cy="360928"/>
            <a:chOff x="403761" y="824269"/>
            <a:chExt cx="301391" cy="36092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24A6DB2-CCE1-459B-A3BF-8A4CFA2F4B10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BD473AB-42D6-46B5-B903-B32344CC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9463BD-2EF4-4399-8C9A-076CC0C8385E}"/>
              </a:ext>
            </a:extLst>
          </p:cNvPr>
          <p:cNvGrpSpPr/>
          <p:nvPr/>
        </p:nvGrpSpPr>
        <p:grpSpPr>
          <a:xfrm>
            <a:off x="4586880" y="2173381"/>
            <a:ext cx="301391" cy="360928"/>
            <a:chOff x="403761" y="824269"/>
            <a:chExt cx="301391" cy="36092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5CB567-1429-47F4-8C86-45A0ABB3A6AC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4449493-7048-4D05-AAF6-725EBA55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49D4DCE-E791-4823-B3B8-338FD8DF2133}"/>
              </a:ext>
            </a:extLst>
          </p:cNvPr>
          <p:cNvGrpSpPr/>
          <p:nvPr/>
        </p:nvGrpSpPr>
        <p:grpSpPr>
          <a:xfrm>
            <a:off x="8822542" y="2161539"/>
            <a:ext cx="301391" cy="360928"/>
            <a:chOff x="403761" y="824269"/>
            <a:chExt cx="301391" cy="36092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71F78FE-D6CB-4FCC-9E67-B342F1CA4462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C2B553CE-3728-43EF-8C51-F66192F3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2E6291-6B01-4A0D-B3D2-09491915E8B9}"/>
              </a:ext>
            </a:extLst>
          </p:cNvPr>
          <p:cNvGrpSpPr/>
          <p:nvPr/>
        </p:nvGrpSpPr>
        <p:grpSpPr>
          <a:xfrm>
            <a:off x="8054636" y="2151967"/>
            <a:ext cx="301391" cy="360928"/>
            <a:chOff x="403761" y="824269"/>
            <a:chExt cx="301391" cy="36092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2A00E2-CB59-40C4-BC4C-E067A697A476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4380661-FFC2-49B3-8325-ADB999DC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700FB06-F074-4DD6-BF57-6098EDD18FD9}"/>
              </a:ext>
            </a:extLst>
          </p:cNvPr>
          <p:cNvGrpSpPr/>
          <p:nvPr/>
        </p:nvGrpSpPr>
        <p:grpSpPr>
          <a:xfrm>
            <a:off x="7238854" y="2166407"/>
            <a:ext cx="301391" cy="360928"/>
            <a:chOff x="403761" y="824269"/>
            <a:chExt cx="301391" cy="36092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085E3F8-10D4-4626-AE1F-CA1F24990605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2B4E963-C428-4324-AAC8-63905B9D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B73ACAE-CD5B-4582-8A51-67E95BCE27E8}"/>
              </a:ext>
            </a:extLst>
          </p:cNvPr>
          <p:cNvGrpSpPr/>
          <p:nvPr/>
        </p:nvGrpSpPr>
        <p:grpSpPr>
          <a:xfrm>
            <a:off x="6220422" y="2166407"/>
            <a:ext cx="301391" cy="360928"/>
            <a:chOff x="403761" y="824269"/>
            <a:chExt cx="301391" cy="36092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37EE114-356E-4CEB-9BFA-C14DA141AE37}"/>
                </a:ext>
              </a:extLst>
            </p:cNvPr>
            <p:cNvSpPr/>
            <p:nvPr/>
          </p:nvSpPr>
          <p:spPr>
            <a:xfrm>
              <a:off x="403761" y="824269"/>
              <a:ext cx="301391" cy="3609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>
                <a:solidFill>
                  <a:schemeClr val="tx1"/>
                </a:solidFill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838424F-6A5D-4473-AF73-C480C5EE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02" y="895195"/>
              <a:ext cx="209550" cy="219075"/>
            </a:xfrm>
            <a:prstGeom prst="rect">
              <a:avLst/>
            </a:prstGeom>
          </p:spPr>
        </p:pic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5E058730-C018-4E08-8C06-04CFDEBA96CF}"/>
              </a:ext>
            </a:extLst>
          </p:cNvPr>
          <p:cNvSpPr/>
          <p:nvPr/>
        </p:nvSpPr>
        <p:spPr>
          <a:xfrm>
            <a:off x="5164071" y="2135695"/>
            <a:ext cx="646052" cy="365324"/>
          </a:xfrm>
          <a:prstGeom prst="ellipse">
            <a:avLst/>
          </a:prstGeom>
          <a:solidFill>
            <a:srgbClr val="FC000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</a:rPr>
              <a:t>GBD</a:t>
            </a:r>
          </a:p>
          <a:p>
            <a:pPr algn="ctr"/>
            <a:r>
              <a:rPr lang="en-US" altLang="zh-CN" sz="900" dirty="0">
                <a:solidFill>
                  <a:schemeClr val="bg2"/>
                </a:solidFill>
              </a:rPr>
              <a:t>API</a:t>
            </a:r>
            <a:endParaRPr lang="zh-CN" altLang="en-US" sz="900" dirty="0" err="1">
              <a:solidFill>
                <a:schemeClr val="bg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66F492-D8D3-4E44-B85B-B37998E31321}"/>
              </a:ext>
            </a:extLst>
          </p:cNvPr>
          <p:cNvSpPr txBox="1"/>
          <p:nvPr/>
        </p:nvSpPr>
        <p:spPr>
          <a:xfrm>
            <a:off x="4733383" y="182791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GBD</a:t>
            </a:r>
            <a:r>
              <a:rPr lang="zh-CN" altLang="en-US" sz="1400" b="1" dirty="0"/>
              <a:t>大数据专区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541027-E745-4378-B25F-C227EFB5224F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531919" y="2565070"/>
            <a:ext cx="1629" cy="795658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021F053-EFA2-4CC0-8160-0AA94035A76F}"/>
              </a:ext>
            </a:extLst>
          </p:cNvPr>
          <p:cNvSpPr txBox="1"/>
          <p:nvPr/>
        </p:nvSpPr>
        <p:spPr>
          <a:xfrm>
            <a:off x="1107790" y="2930181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jdbc,hdfs</a:t>
            </a:r>
            <a:endParaRPr lang="zh-CN" altLang="en-US" sz="1100" b="1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57D0A0D-EA0A-48FE-AEE3-2F5AB08641FF}"/>
              </a:ext>
            </a:extLst>
          </p:cNvPr>
          <p:cNvCxnSpPr>
            <a:cxnSpLocks/>
          </p:cNvCxnSpPr>
          <p:nvPr/>
        </p:nvCxnSpPr>
        <p:spPr>
          <a:xfrm flipH="1">
            <a:off x="1816305" y="1360991"/>
            <a:ext cx="11628" cy="51251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67FB043-38F9-460A-9072-A06AD8A9E0A0}"/>
              </a:ext>
            </a:extLst>
          </p:cNvPr>
          <p:cNvSpPr/>
          <p:nvPr/>
        </p:nvSpPr>
        <p:spPr>
          <a:xfrm>
            <a:off x="190797" y="2701726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</a:rPr>
              <a:t>①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B23C115-6345-4D5C-B423-292AF45550CB}"/>
              </a:ext>
            </a:extLst>
          </p:cNvPr>
          <p:cNvSpPr/>
          <p:nvPr/>
        </p:nvSpPr>
        <p:spPr>
          <a:xfrm>
            <a:off x="1223365" y="26334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</a:rPr>
              <a:t>②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439B82D-B890-4F08-B62B-8D4A08D5B4DA}"/>
              </a:ext>
            </a:extLst>
          </p:cNvPr>
          <p:cNvSpPr txBox="1"/>
          <p:nvPr/>
        </p:nvSpPr>
        <p:spPr>
          <a:xfrm>
            <a:off x="863367" y="557039"/>
            <a:ext cx="562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磁盘存储，搭建</a:t>
            </a:r>
            <a:r>
              <a:rPr lang="en-US" altLang="zh-CN" sz="1400" dirty="0"/>
              <a:t>server</a:t>
            </a:r>
            <a:r>
              <a:rPr lang="zh-CN" altLang="en-US" sz="1400" dirty="0"/>
              <a:t>（临时） </a:t>
            </a:r>
            <a:r>
              <a:rPr lang="en-US" altLang="zh-CN" sz="1400" dirty="0"/>
              <a:t>--</a:t>
            </a:r>
            <a:r>
              <a:rPr lang="zh-CN" altLang="en-US" sz="1400" dirty="0"/>
              <a:t>孙博团队完成试用，寿险准备中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推动建设</a:t>
            </a:r>
            <a:r>
              <a:rPr lang="en-US" altLang="zh-CN" sz="1400" dirty="0"/>
              <a:t>GBD</a:t>
            </a:r>
            <a:r>
              <a:rPr lang="zh-CN" altLang="en-US" sz="1400" dirty="0"/>
              <a:t>内</a:t>
            </a:r>
            <a:r>
              <a:rPr lang="en-US" altLang="zh-CN" sz="1400" dirty="0"/>
              <a:t>NAS</a:t>
            </a:r>
            <a:endParaRPr lang="zh-CN" altLang="en-US" sz="14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E1C785-9883-4826-B02B-650B2557C415}"/>
              </a:ext>
            </a:extLst>
          </p:cNvPr>
          <p:cNvSpPr/>
          <p:nvPr/>
        </p:nvSpPr>
        <p:spPr>
          <a:xfrm>
            <a:off x="122054" y="4600473"/>
            <a:ext cx="769362" cy="570016"/>
          </a:xfrm>
          <a:prstGeom prst="ellipse">
            <a:avLst/>
          </a:prstGeom>
          <a:solidFill>
            <a:srgbClr val="FCC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Disk</a:t>
            </a:r>
            <a:endParaRPr lang="zh-CN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D2BE58-1EEC-4C49-89EA-EEADCC2AC04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6735" y="2581821"/>
            <a:ext cx="0" cy="201865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76A0EAD-42FD-43D6-94B2-BBB1BE6D2316}"/>
              </a:ext>
            </a:extLst>
          </p:cNvPr>
          <p:cNvCxnSpPr>
            <a:cxnSpLocks/>
          </p:cNvCxnSpPr>
          <p:nvPr/>
        </p:nvCxnSpPr>
        <p:spPr>
          <a:xfrm flipH="1">
            <a:off x="927042" y="4873606"/>
            <a:ext cx="320073" cy="1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3044" name="Picture 4" descr="查看源图像">
            <a:extLst>
              <a:ext uri="{FF2B5EF4-FFF2-40B4-BE49-F238E27FC236}">
                <a16:creationId xmlns:a16="http://schemas.microsoft.com/office/drawing/2014/main" id="{1FB8BFC8-FD44-4ED4-8C60-D59F3021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2" y="4854283"/>
            <a:ext cx="371162" cy="3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88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LVZqPdNEuYBbc67j_M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GCO-Sim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>
            <a:alpha val="43000"/>
          </a:srgbClr>
        </a:solidFill>
        <a:ln w="9525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18330</TotalTime>
  <Words>80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</vt:lpstr>
      <vt:lpstr>微软雅黑</vt:lpstr>
      <vt:lpstr>Arial</vt:lpstr>
      <vt:lpstr>blank</vt:lpstr>
      <vt:lpstr>1_blank</vt:lpstr>
      <vt:lpstr>2_blank</vt:lpstr>
      <vt:lpstr>think-cell Slide</vt:lpstr>
      <vt:lpstr>PowerPoint 演示文稿</vt:lpstr>
      <vt:lpstr>PowerPoint 演示文稿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Zheng Qiang</dc:creator>
  <cp:lastModifiedBy>Administrator</cp:lastModifiedBy>
  <cp:revision>3133</cp:revision>
  <cp:lastPrinted>2020-11-04T03:16:15Z</cp:lastPrinted>
  <dcterms:created xsi:type="dcterms:W3CDTF">2017-03-15T03:07:00Z</dcterms:created>
  <dcterms:modified xsi:type="dcterms:W3CDTF">2021-06-14T15:33:59Z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true</vt:bool>
  </property>
  <property fmtid="{D5CDD505-2E9C-101B-9397-08002B2CF9AE}" pid="4" name="Event">
    <vt:lpwstr/>
  </property>
  <property fmtid="{D5CDD505-2E9C-101B-9397-08002B2CF9AE}" pid="5" name="Delivery Date">
    <vt:lpwstr>日期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  <property fmtid="{D5CDD505-2E9C-101B-9397-08002B2CF9AE}" pid="11" name="KSOProductBuildVer">
    <vt:lpwstr>2052-11.1.0.7849</vt:lpwstr>
  </property>
</Properties>
</file>