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401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05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06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314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84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128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95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16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64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63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700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4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916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47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8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7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13E179-D6E6-4F83-8686-13A6FD2A4C4F}" type="datetimeFigureOut">
              <a:rPr lang="tr-TR" smtClean="0"/>
              <a:t>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947222-1A42-4913-9AFE-D7AC161C43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901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222865" y="2169590"/>
            <a:ext cx="6068291" cy="2086525"/>
          </a:xfrm>
        </p:spPr>
        <p:txBody>
          <a:bodyPr>
            <a:normAutofit/>
          </a:bodyPr>
          <a:lstStyle/>
          <a:p>
            <a:pPr algn="ctr"/>
            <a:r>
              <a:rPr lang="en-US" sz="13900" b="1" dirty="0"/>
              <a:t>Carrots</a:t>
            </a:r>
            <a:endParaRPr lang="en-US" b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6" y="1140672"/>
            <a:ext cx="3662925" cy="36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1896"/>
      </p:ext>
    </p:extLst>
  </p:cSld>
  <p:clrMapOvr>
    <a:masterClrMapping/>
  </p:clrMapOvr>
</p:sld>
</file>

<file path=ppt/theme/theme1.xml><?xml version="1.0" encoding="utf-8"?>
<a:theme xmlns:a="http://schemas.openxmlformats.org/drawingml/2006/main" name="Derinlik">
  <a:themeElements>
    <a:clrScheme name="Derinlik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rinlik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rinlik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TM04033923[[fn=Derinlik]]</Template>
  <TotalTime>21</TotalTime>
  <Words>1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Corbel</vt:lpstr>
      <vt:lpstr>Derinlik</vt:lpstr>
      <vt:lpstr>Carrots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Carrots</dc:title>
  <dc:creator>Casp</dc:creator>
  <cp:lastModifiedBy>Casp</cp:lastModifiedBy>
  <cp:revision>2</cp:revision>
  <dcterms:created xsi:type="dcterms:W3CDTF">2017-10-08T10:59:29Z</dcterms:created>
  <dcterms:modified xsi:type="dcterms:W3CDTF">2017-10-08T11:21:26Z</dcterms:modified>
</cp:coreProperties>
</file>