
<file path=[Content_Types].xml><?xml version="1.0" encoding="utf-8"?>
<Types xmlns="http://schemas.openxmlformats.org/package/2006/content-types">
  <Default Extension="doc" ContentType="application/msword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 varScale="1">
        <p:scale>
          <a:sx n="86" d="100"/>
          <a:sy n="86" d="100"/>
        </p:scale>
        <p:origin x="282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1:03:02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1:04:01.2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2181 364,'-6'-1,"1"-1,-1 0,1 0,0 0,0-1,-1 1,2-1,-8-6,-14-6,-4 1,-35-17,-106-34,50 30,10 9,-55-11,99 24,41 7,-1 1,-39-2,39 5,1-1,-30-7,30 4,-1 1,-28 0,-309 4,169 3,170-1,0 2,-49 12,13-3,35-5,1 1,0 0,1 2,0 1,0 1,-41 28,7-5,58-35,-1 0,1 1,-1-1,1 1,-1-1,1 0,-1 1,1-1,-1 0,0 0,1 1,-1-1,1 0,-1 0,0 0,1 0,-1 0,1 0,-1 0,0 0,1 0,-1 0,1 0,-1 0,0 0,1 0,-1 0,1-1,-1 1,-1-1,4-18,21-33,-20 46,3-5,0 0,1 0,0 0,0 1,2 1,-1-1,1 1,0 1,1-1,0 2,0-1,19-9,-11 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1:04:01.8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1,'5'0,"2"5,5 2,5 0,1 4,1 0,-1 3,1-1,2-2,-2 2,1-1,2-3,-2 3,-5-1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1:04:04.0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0,'42'46,"-32"-33,1-1,0 0,1 0,26 18,25 15,-41-28,1 0,36 18,-13-12,2-2,0-2,80 20,25-6,-85-20,-42-7,1-2,38 3,-7-6,-22-2,1 2,-1 2,58 11,-45-6,0-2,0-2,1-2,61-6,2 1,-39 4,-28 1,0-2,58-8,-90 6,-1-1,0 0,0-1,0 0,0-1,-1 0,0-1,0 0,0-1,-1-1,0 0,12-11,116-91,-126 97,-8 7,0 1,1-1,0 1,0 0,0 0,1 1,10-6,-16 10,0 0,0-1,0 1,1 0,-1 0,0 0,0-1,0 1,1 0,-1 1,0-1,0 0,1 0,-1 0,0 1,0-1,0 1,0-1,0 1,0-1,2 2,-1 0,0 0,0 1,0-1,0 1,0 0,0-1,-1 1,1 0,-1 0,0 0,2 6,0 5,0 0,-1 0,1 27,-2-14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1:04:04.6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275 1,'-6'0,"-6"0,-7 0,-5 0,-4 0,-3 0,0 0,-2 0,1 0,0 0,6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1:04:13.4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0,'2'37,"12"67,-8-67,4 65,-10-75,-1 9,2 0,2 1,11 57,-9-67,-1 0,-2 0,-1 48,-2-50,1 1,2 0,0-1,8 33,29 152,-34-181,-2-1,0 2,-3 48,1 23,-1-98,1-1,-1 1,0-1,1 1,-1-1,1 1,0-1,0 0,0 1,0-1,0 0,1 0,-1 1,3 1,-4-3,1-1,0 0,0 1,0-1,0 0,0 0,0 1,0-1,0 0,0 0,0 0,-1 0,1 0,0 0,0 0,0-1,0 1,0 0,0 0,0-1,0 1,0-1,-1 1,1-1,0 1,0-1,0 1,-1-1,1 0,0 1,-1-1,1 0,-1 1,1-1,-1 0,1 0,-1 0,1 0,-1-1,114-142,-102 129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1:04:14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279 151,'-5'0,"-2"-5,-5-2,-5 1,-1-5,-1 0,-4 2,2-3,0 1,3-4,0 2,-3 2,3-2,-2 2,-2 2,3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1:04:22.0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2724 1,'-5'2,"0"-1,0 1,1 0,-1 1,1-1,0 1,0 0,0 0,-7 7,-10 6,-83 59,43-30,-94 79,-229 113,211-133,49-11,74-59,24-18,-42 38,1-3,-6 6,36-21,-76 57,-11-1,48-40,-3-3,-99 44,104-49,58-33,-1 0,0-2,-1 0,-19 7,-5 0,-56 30,58-26,-59 21,38-18,1 2,-112 66,172-91,-1 0,1 1,0-1,-1 0,1 0,-1 0,1 0,0 0,-1 0,1 1,0-1,-1 0,1 0,0 1,-1-1,1 0,0 0,0 1,-1-1,1 0,0 1,0-1,-1 0,1 1,0-1,0 0,0 1,0-1,0 1,0-1,-1 0,1 1,0-1,0 1,0-1,0 0,0 1,1-1,-1 1,0-1,0 0,0 1,21 6,37-5,-55-2,316-2,-292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1:04:22.9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1 265,'0'-5,"5"-3,2-4,4 0,2-4,2 1,0-2,-3-3,1 1,0-1,1 3,0-2,1 4,0-2,-4-3,2 2,-2 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1:04:33.1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3123 0,'-8'0,"1"1,-1 0,0 1,1-1,-1 1,1 1,0-1,0 1,0 1,-7 4,-65 48,27-16,36-29,-24 15,0 3,-57 53,80-67,-1-1,-1 0,-33 18,-26 19,25-14,34-25,1 1,-18 16,16-12,-1-1,-40 23,-21 15,29-17,35-25,0 0,-19 18,0 1,-2-2,-69 39,91-57,-94 59,46-27,-87 43,10-7,5-3,127-71,-297 135,207-92,65-30,-64 24,-149 52,240-92,-331 113,202-48,143-65,-1-1,1 1,0-1,0-1,0 1,8-1,-8 0,26-1,0 1,0 2,-1 1,41 10,-50-7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1:04:33.7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0 319,'3'-9,"0"1,0-1,1 1,0 0,0 0,1 1,7-11,-9 15,50-80,46-60,-88 128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1:04:28.9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0,'-1'5,"0"0,0 0,-1-1,1 1,-1-1,0 1,0-1,-1 0,-3 5,3-5,1 0,-1-1,1 1,0 0,0 1,1-1,-1 0,1 0,-1 6,2-9,0 0,0 0,0 0,0 0,1-1,-1 1,0 0,1 0,-1 0,0 0,1 0,-1-1,1 1,-1 0,1 0,-1-1,1 1,0 0,1 0,29 10,-11-9,-1-1,1-1,0 0,-1-2,1 0,-1-1,21-7,9 0,55-11,-84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1:04:36.7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 0,'-5'0,"-7"6,-2 6,7 1,10 0,10-4,7 2,7 0,3-3,2-2,1-2,0-3,-6 5,-2 1,0 0,1-2,2-2,-5-1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1:04:38.8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0,'33'28,"2"-2,0-2,1-1,2-1,55 22,148 44,-194-73,25 10,-25-8,53 11,53 4,3 0,-85-21,-25-3,85 4,-107-11,0 2,39 8,-38-5,1-2,28 2,79 9,-91-8,63 2,-50-10,1 4,80 12,-81-7,0-3,0-2,69-6,83 4,-104 13,-64-7,67 3,-32-11,-33 0,1 1,-1 2,0 2,42 9,-35-4,1-3,0-3,0-1,63-6,2 1,6 5,131-5,-168-12,-60 10,0 0,34-1,-8 1,-1-1,0-2,-1-3,51-18,-46 14,258-64,-274 68,-1 0,-1-3,0 0,47-29,-6 3,40-26,10-5,-112 65,168-73,-154 66,-18 8,-1 1,1 0,0 1,15-5,-22 8,0 0,-1-1,1 1,-1 0,1 0,-1 0,1 0,0 0,-1 1,1-1,-1 0,1 1,-1-1,1 1,-1-1,1 1,-1 0,0 0,1-1,-1 1,0 0,0 0,0 0,1 1,-1-1,0 0,0 0,-1 1,1-1,0 0,0 1,-1-1,2 2,5 14,-1 0,0 1,-2-1,0 1,0 0,-2 0,1 29,-3-47,0 0,0 0,0 1,0-1,0 0,0 0,0 1,0-1,0 0,0 0,0 1,0-1,0 0,0 0,0 1,0-1,0 0,0 1,0-1,0 0,-1 0,1 0,0 1,0-1,0 0,0 0,0 1,-1-1,1 0,0 0,0 0,-1 0,1 1,0-1,0 0,0 0,-1 0,1 0,0 0,0 0,-1 0,1 0,0 0,-1 0,1 0,0 0,0 0,-1 0,1 0,0 0,0 0,-1 0,1 0,0 0,0 0,-1 0,-14-18,-10-28,8-3,8 30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1:04:39.6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412 1,'-5'0,"-7"0,-8 0,-4 0,-4 0,-3 0,-1 0,0 0,0 0,-1 0,2 0,-1 0,1 0,5 5,2 2,5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1:04:41.9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1463,'1'-5,"1"-1,0 1,0 0,1 0,0 1,-1-1,2 0,4-6,2-2,50-83,98-140,-33 79,-80 99,19-21,28-45,-73 101,-1 0,22-38,-25 35,1 2,31-36,46-63,-62 85,-2-1,37-66,-53 84,42-77,-55 98,0-1,0 1,1-1,-1 1,0 0,1-1,-1 1,0-1,1 1,-1 0,1-1,-1 1,0 0,1-1,-1 1,1 0,-1 0,1-1,-1 1,1 0,-1 0,1 0,-1 0,1 0,-1 0,1 0,0 0,-1 0,1 0,0 0,9 15,0 39,-7-37,4 12,22 68,-21-78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1:04:42.6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308 1,'-6'0,"-6"0,-7 0,-5 5,-4 2,-3-1,0-1,4 5,1-1,1-1,-2-2,0-2,3-2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21:36:29.6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191 154,'4'-1,"1"-1,0 0,0 0,-1-1,0 1,1-1,-1 0,0 0,6-7,12-6,-13 10,1 0,-1 1,2 0,-1 1,0 0,1 1,0 0,21-2,-25 5,1 0,0 0,-1 1,1 0,-1 0,1 1,-1 0,1 1,-1-1,0 1,0 1,0-1,11 10,-8-6,-1 1,0 0,-1 0,0 1,0 0,-1 1,11 17,35 81,-38-73,-11-27,-1 0,0 1,0-1,-1 1,0 0,0-1,-1 1,-1 0,0 13,0-19,0 0,0 0,-1 0,0 0,0 0,0 0,0 0,0 0,0-1,-1 1,1 0,-1-1,0 1,1-1,-1 0,-1 1,1-1,0 0,0 0,-1 0,1-1,-1 1,0-1,1 1,-1-1,0 0,0 0,0 0,0 0,-3 0,-63 11,-83 5,139-17,0 0,0-1,1 0,-1-1,0-1,1 0,0-1,0 0,0-1,0 0,0-1,1 0,0-1,1 0,-1 0,1-1,1-1,0 0,0 0,0-1,1 0,1 0,-11-19,-2-6,5 11,2 0,0 0,2-2,-13-39,22 60,1-1,0 0,0 0,0 1,0-1,1 0,0 0,0 0,1 0,0 0,0 1,0-1,1 0,0 1,0-1,0 1,0 0,1-1,0 1,0 0,1 1,-1-1,1 0,0 1,0 0,0 0,6-4,10-3,-1 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21:36:31.8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161 32,'111'-2,"120"5,-207 2,1 2,-2 0,1 1,-1 2,0 0,-1 1,0 2,29 21,-43-28,0 1,0 0,0 1,-1-1,0 2,0-1,-1 1,0 0,0 0,-1 0,-1 1,1 0,-2 0,1 0,-1 0,2 14,-1 5,-2 1,0-1,-2 0,-6 52,6-76,0 0,-1 1,0-1,0 0,-1 1,1-1,-1 0,0 0,-1 0,1 0,-1-1,0 1,0-1,0 1,-1-1,0 0,0 0,0-1,0 1,0-1,-6 4,0-3,0 0,0-1,-1 1,1-2,-1 0,1 0,-1-1,0 0,-17-1,-7 1,0-2,1-2,-1 0,1-3,0-1,-61-20,49 10,11 4,-62-32,58 23,24 15,1-1,0 0,0-1,-13-12,22 16,1 0,-1 0,1 0,0 0,1-1,-1 0,1 1,0-1,1-1,-1 1,1 0,0-1,-1-11,-1-4,2 0,0 0,1 0,2-1,0 1,8-42,-7 57,-1 0,1 0,0 0,1 0,0 1,0-1,0 1,1-1,0 1,0 0,1 1,-1-1,1 1,1 0,-1 0,1 0,-1 1,1 0,1 0,-1 0,0 1,1 0,0 0,11-3,4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0:57:11.2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0:57:11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1:03:07.5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1869 136,'-528'0,"504"1,0 2,-39 8,37-5,1-2,-29 2,-518-5,276-3,258 0,0-2,-42-10,20 4,57 9,0 1,0-1,1 1,-1-1,1 0,-1 0,0 0,1 0,0 0,-1-1,1 1,0-1,-3-2,5 3,-1 0,1 1,0-1,-1 0,1 0,0 0,0 0,-1 0,1 0,0 0,0 0,0 0,0 0,1 0,-1 0,0 1,0-1,0 0,1 0,-1 0,0 0,1 0,-1 0,1 1,-1-1,1 0,-1 0,1 1,0-1,-1 0,1 1,0-1,0 0,-1 1,1-1,0 1,0-1,0 1,1-1,15-9,0 0,32-13,17-10,-50 22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1:03:08.1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0,'0'6,"5"1,2 5,5 0,0 4,4-1,-1 2,2-2,3-3,-1 1,1-1,3 2,2 0,-3 1,-5-1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1:03:23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5433 902,'-1'-1,"0"-1,0 0,0 0,1 0,-2 1,1-1,0 1,0-1,-1 1,1-1,0 1,-1 0,1 0,-1-1,-3 0,-33-22,28 19,-174-122,104 69,-149-81,174 107,16 10,4 1,-1 1,-78-30,20 15,57 20,-73-20,-49-6,-88-20,94 27,91 21,40 7,1 2,-29-2,20 3,-43-10,46 7,-1 1,-31-1,31 4,-51-11,51 7,-53-3,54 7,0-2,-27-6,27 4,1 2,-30-2,5 4,-85-14,61 7,-1 3,-134 7,75 1,-391-2,502 2,1 0,-41 10,38-7,1 0,-29 1,34-6,-16 1,1 1,-1 1,-36 9,-39 5,6-2,-99 16,77-10,-79 17,174-30,1 2,0 1,1 1,-42 24,46-21,-12 5,2 2,0 1,2 3,-51 46,33-23,32-31,1 0,0 2,-22 30,40-49,1 0,-1-1,1 1,-1 0,1-1,-1 1,1 0,0 0,-1-1,1 1,0 0,0 0,0-1,0 1,-1 0,1 0,0 0,0 0,1-1,-1 1,0 0,0 0,0 0,0-1,1 1,-1 0,0 0,1-1,0 2,0-1,1 1,-1-1,1 0,-1 0,1 0,0 0,0 0,-1-1,1 1,0 0,0-1,2 1,61 4,-60-5,25-1,0 2,0 2,55 10,-63-7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1:03:23.9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0 211,'0'-5,"0"-7,0-8,0-4,0-4,0-3,0 0,0-2,0 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1:03:25.8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1,'0'5,"0"7,0 7,5 1,7-4,7-5,5-3,-1-4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8.png"/><Relationship Id="rId21" Type="http://schemas.openxmlformats.org/officeDocument/2006/relationships/image" Target="../media/image9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2.png"/><Relationship Id="rId7" Type="http://schemas.openxmlformats.org/officeDocument/2006/relationships/image" Target="../media/image3.png"/><Relationship Id="rId2" Type="http://schemas.openxmlformats.org/officeDocument/2006/relationships/oleObject" Target="../embeddings/Microsoft_Word_97_-_2003_Document.doc"/><Relationship Id="rId16" Type="http://schemas.openxmlformats.org/officeDocument/2006/relationships/customXml" Target="../ink/ink8.xml"/><Relationship Id="rId29" Type="http://schemas.openxmlformats.org/officeDocument/2006/relationships/image" Target="../media/image13.png"/><Relationship Id="rId11" Type="http://schemas.openxmlformats.org/officeDocument/2006/relationships/image" Target="../media/image4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7.png"/><Relationship Id="rId40" Type="http://schemas.openxmlformats.org/officeDocument/2006/relationships/customXml" Target="../ink/ink20.xml"/><Relationship Id="rId45" Type="http://schemas.openxmlformats.org/officeDocument/2006/relationships/image" Target="../media/image21.png"/><Relationship Id="rId5" Type="http://schemas.openxmlformats.org/officeDocument/2006/relationships/image" Target="../media/image2.png"/><Relationship Id="rId15" Type="http://schemas.openxmlformats.org/officeDocument/2006/relationships/image" Target="../media/image6.png"/><Relationship Id="rId23" Type="http://schemas.openxmlformats.org/officeDocument/2006/relationships/image" Target="../media/image10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3.png"/><Relationship Id="rId10" Type="http://schemas.openxmlformats.org/officeDocument/2006/relationships/customXml" Target="../ink/ink5.xml"/><Relationship Id="rId19" Type="http://schemas.openxmlformats.org/officeDocument/2006/relationships/image" Target="../media/image8.png"/><Relationship Id="rId31" Type="http://schemas.openxmlformats.org/officeDocument/2006/relationships/image" Target="../media/image14.png"/><Relationship Id="rId44" Type="http://schemas.openxmlformats.org/officeDocument/2006/relationships/customXml" Target="../ink/ink22.xml"/><Relationship Id="rId4" Type="http://schemas.openxmlformats.org/officeDocument/2006/relationships/customXml" Target="../ink/ink1.xml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2.png"/><Relationship Id="rId30" Type="http://schemas.openxmlformats.org/officeDocument/2006/relationships/customXml" Target="../ink/ink15.xml"/><Relationship Id="rId35" Type="http://schemas.openxmlformats.org/officeDocument/2006/relationships/image" Target="../media/image16.png"/><Relationship Id="rId43" Type="http://schemas.openxmlformats.org/officeDocument/2006/relationships/image" Target="../media/image20.png"/><Relationship Id="rId48" Type="http://schemas.openxmlformats.org/officeDocument/2006/relationships/customXml" Target="../ink/ink24.xml"/><Relationship Id="rId8" Type="http://schemas.openxmlformats.org/officeDocument/2006/relationships/customXml" Target="../ink/ink3.xml"/><Relationship Id="rId3" Type="http://schemas.openxmlformats.org/officeDocument/2006/relationships/image" Target="../media/image1.emf"/><Relationship Id="rId12" Type="http://schemas.openxmlformats.org/officeDocument/2006/relationships/customXml" Target="../ink/ink6.xml"/><Relationship Id="rId17" Type="http://schemas.openxmlformats.org/officeDocument/2006/relationships/image" Target="../media/image7.png"/><Relationship Id="rId25" Type="http://schemas.openxmlformats.org/officeDocument/2006/relationships/image" Target="../media/image11.png"/><Relationship Id="rId33" Type="http://schemas.openxmlformats.org/officeDocument/2006/relationships/image" Target="../media/image15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customXml" Target="../ink/ink26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648945"/>
              </p:ext>
            </p:extLst>
          </p:nvPr>
        </p:nvGraphicFramePr>
        <p:xfrm>
          <a:off x="23813" y="5133975"/>
          <a:ext cx="7672387" cy="357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3860" imgH="2467372" progId="Word.Document.8">
                  <p:embed/>
                </p:oleObj>
              </mc:Choice>
              <mc:Fallback>
                <p:oleObj name="Document" r:id="rId2" imgW="5483860" imgH="246737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3" y="5133975"/>
                        <a:ext cx="7672387" cy="357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1.  Draw the </a:t>
            </a:r>
            <a:r>
              <a:rPr lang="en-US" altLang="en-US" sz="1200" dirty="0" err="1"/>
              <a:t>StateGraph</a:t>
            </a:r>
            <a:endParaRPr lang="en-US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00971-876D-4C33-9FB4-096952771778}"/>
              </a:ext>
            </a:extLst>
          </p:cNvPr>
          <p:cNvSpPr txBox="1"/>
          <p:nvPr/>
        </p:nvSpPr>
        <p:spPr>
          <a:xfrm>
            <a:off x="1005827" y="2741032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Oregon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528511-E2FE-4A3F-AACD-AB3CAFB47616}"/>
              </a:ext>
            </a:extLst>
          </p:cNvPr>
          <p:cNvSpPr txBox="1"/>
          <p:nvPr/>
        </p:nvSpPr>
        <p:spPr>
          <a:xfrm>
            <a:off x="2176656" y="2742005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Alaska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87CC7B-F30D-4890-B97E-72FD6E936B7A}"/>
              </a:ext>
            </a:extLst>
          </p:cNvPr>
          <p:cNvSpPr txBox="1"/>
          <p:nvPr/>
        </p:nvSpPr>
        <p:spPr>
          <a:xfrm>
            <a:off x="3371850" y="2741032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Texas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2E73CF-CCE5-43DC-B024-5F016380BB4A}"/>
              </a:ext>
            </a:extLst>
          </p:cNvPr>
          <p:cNvSpPr txBox="1"/>
          <p:nvPr/>
        </p:nvSpPr>
        <p:spPr>
          <a:xfrm>
            <a:off x="4498513" y="2781649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Hawaii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7D59E2-EDFF-4FFB-88B3-09937846BC5D}"/>
              </a:ext>
            </a:extLst>
          </p:cNvPr>
          <p:cNvSpPr txBox="1"/>
          <p:nvPr/>
        </p:nvSpPr>
        <p:spPr>
          <a:xfrm>
            <a:off x="4107019" y="3460673"/>
            <a:ext cx="936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California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0749BA-5330-4DA4-AC7F-A58113712768}"/>
              </a:ext>
            </a:extLst>
          </p:cNvPr>
          <p:cNvSpPr txBox="1"/>
          <p:nvPr/>
        </p:nvSpPr>
        <p:spPr>
          <a:xfrm>
            <a:off x="2862456" y="3468881"/>
            <a:ext cx="936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NewYork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33543D-FDCB-41E3-9AA8-E8ED6472C3B2}"/>
              </a:ext>
            </a:extLst>
          </p:cNvPr>
          <p:cNvSpPr txBox="1"/>
          <p:nvPr/>
        </p:nvSpPr>
        <p:spPr>
          <a:xfrm>
            <a:off x="1619752" y="3453974"/>
            <a:ext cx="936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Vermont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B9C4F92-CD5E-41C1-A5AF-F018CAC3FE4C}"/>
                  </a:ext>
                </a:extLst>
              </p14:cNvPr>
              <p14:cNvContentPartPr/>
              <p14:nvPr/>
            </p14:nvContentPartPr>
            <p14:xfrm>
              <a:off x="1683527" y="2932340"/>
              <a:ext cx="360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B9C4F92-CD5E-41C1-A5AF-F018CAC3FE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4527" y="29233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80" name="Ink 2079">
                <a:extLst>
                  <a:ext uri="{FF2B5EF4-FFF2-40B4-BE49-F238E27FC236}">
                    <a16:creationId xmlns:a16="http://schemas.microsoft.com/office/drawing/2014/main" id="{A3F8DA45-5A41-46DE-A44E-0E31997AED3C}"/>
                  </a:ext>
                </a:extLst>
              </p14:cNvPr>
              <p14:cNvContentPartPr/>
              <p14:nvPr/>
            </p14:nvContentPartPr>
            <p14:xfrm>
              <a:off x="3564167" y="3489980"/>
              <a:ext cx="140760" cy="46080"/>
            </p14:xfrm>
          </p:contentPart>
        </mc:Choice>
        <mc:Fallback>
          <p:pic>
            <p:nvPicPr>
              <p:cNvPr id="2080" name="Ink 2079">
                <a:extLst>
                  <a:ext uri="{FF2B5EF4-FFF2-40B4-BE49-F238E27FC236}">
                    <a16:creationId xmlns:a16="http://schemas.microsoft.com/office/drawing/2014/main" id="{A3F8DA45-5A41-46DE-A44E-0E31997AED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55527" y="3480980"/>
                <a:ext cx="158400" cy="6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92" name="Group 2091">
            <a:extLst>
              <a:ext uri="{FF2B5EF4-FFF2-40B4-BE49-F238E27FC236}">
                <a16:creationId xmlns:a16="http://schemas.microsoft.com/office/drawing/2014/main" id="{D9A188B9-1E9C-4954-ABEC-65383B71C142}"/>
              </a:ext>
            </a:extLst>
          </p:cNvPr>
          <p:cNvGrpSpPr/>
          <p:nvPr/>
        </p:nvGrpSpPr>
        <p:grpSpPr>
          <a:xfrm>
            <a:off x="1348727" y="2585300"/>
            <a:ext cx="3475080" cy="1309320"/>
            <a:chOff x="1348727" y="2585300"/>
            <a:chExt cx="3475080" cy="130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E98595C-40A8-4102-8013-7BA35AFC2443}"/>
                    </a:ext>
                  </a:extLst>
                </p14:cNvPr>
                <p14:cNvContentPartPr/>
                <p14:nvPr/>
              </p14:nvContentPartPr>
              <p14:xfrm>
                <a:off x="1348727" y="2720300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E98595C-40A8-4102-8013-7BA35AFC24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40087" y="2711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DC27EAB-DB79-4C11-B895-0FD9FE76D122}"/>
                    </a:ext>
                  </a:extLst>
                </p14:cNvPr>
                <p14:cNvContentPartPr/>
                <p14:nvPr/>
              </p14:nvContentPartPr>
              <p14:xfrm>
                <a:off x="1348727" y="2720300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DC27EAB-DB79-4C11-B895-0FD9FE76D1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40087" y="2711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3F9C8A2-1F0C-45D1-8336-2E0431F977CB}"/>
                    </a:ext>
                  </a:extLst>
                </p14:cNvPr>
                <p14:cNvContentPartPr/>
                <p14:nvPr/>
              </p14:nvContentPartPr>
              <p14:xfrm>
                <a:off x="1568327" y="2827940"/>
                <a:ext cx="673200" cy="60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3F9C8A2-1F0C-45D1-8336-2E0431F977C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59327" y="2818940"/>
                  <a:ext cx="6908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D0BEDD5-8100-454E-A081-04EFF7B55F27}"/>
                    </a:ext>
                  </a:extLst>
                </p14:cNvPr>
                <p14:cNvContentPartPr/>
                <p14:nvPr/>
              </p14:nvContentPartPr>
              <p14:xfrm>
                <a:off x="1572287" y="2865380"/>
                <a:ext cx="83160" cy="70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D0BEDD5-8100-454E-A081-04EFF7B55F2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63287" y="2856380"/>
                  <a:ext cx="1008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7A326A1-5BCD-48BE-B03C-DC6EAE696577}"/>
                    </a:ext>
                  </a:extLst>
                </p14:cNvPr>
                <p14:cNvContentPartPr/>
                <p14:nvPr/>
              </p14:nvContentPartPr>
              <p14:xfrm>
                <a:off x="2649407" y="2585300"/>
                <a:ext cx="1955880" cy="324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7A326A1-5BCD-48BE-B03C-DC6EAE69657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40407" y="2576660"/>
                  <a:ext cx="19735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7C91B3E-B961-4962-8134-5849D47D17AE}"/>
                    </a:ext>
                  </a:extLst>
                </p14:cNvPr>
                <p14:cNvContentPartPr/>
                <p14:nvPr/>
              </p14:nvContentPartPr>
              <p14:xfrm>
                <a:off x="2609087" y="2700500"/>
                <a:ext cx="360" cy="76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7C91B3E-B961-4962-8134-5849D47D17A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00087" y="2691500"/>
                  <a:ext cx="180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48" name="Ink 2047">
                  <a:extLst>
                    <a:ext uri="{FF2B5EF4-FFF2-40B4-BE49-F238E27FC236}">
                      <a16:creationId xmlns:a16="http://schemas.microsoft.com/office/drawing/2014/main" id="{7CBC0586-E856-423C-84A1-E666B35E869D}"/>
                    </a:ext>
                  </a:extLst>
                </p14:cNvPr>
                <p14:cNvContentPartPr/>
                <p14:nvPr/>
              </p14:nvContentPartPr>
              <p14:xfrm>
                <a:off x="2620247" y="2742620"/>
                <a:ext cx="30240" cy="34560"/>
              </p14:xfrm>
            </p:contentPart>
          </mc:Choice>
          <mc:Fallback>
            <p:pic>
              <p:nvPicPr>
                <p:cNvPr id="2048" name="Ink 2047">
                  <a:extLst>
                    <a:ext uri="{FF2B5EF4-FFF2-40B4-BE49-F238E27FC236}">
                      <a16:creationId xmlns:a16="http://schemas.microsoft.com/office/drawing/2014/main" id="{7CBC0586-E856-423C-84A1-E666B35E869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11607" y="2733980"/>
                  <a:ext cx="478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66" name="Ink 2065">
                  <a:extLst>
                    <a:ext uri="{FF2B5EF4-FFF2-40B4-BE49-F238E27FC236}">
                      <a16:creationId xmlns:a16="http://schemas.microsoft.com/office/drawing/2014/main" id="{D5CDB903-3990-4A2E-ADD8-C3F388495A83}"/>
                    </a:ext>
                  </a:extLst>
                </p14:cNvPr>
                <p14:cNvContentPartPr/>
                <p14:nvPr/>
              </p14:nvContentPartPr>
              <p14:xfrm>
                <a:off x="3842447" y="2745860"/>
                <a:ext cx="785160" cy="131040"/>
              </p14:xfrm>
            </p:contentPart>
          </mc:Choice>
          <mc:Fallback>
            <p:pic>
              <p:nvPicPr>
                <p:cNvPr id="2066" name="Ink 2065">
                  <a:extLst>
                    <a:ext uri="{FF2B5EF4-FFF2-40B4-BE49-F238E27FC236}">
                      <a16:creationId xmlns:a16="http://schemas.microsoft.com/office/drawing/2014/main" id="{D5CDB903-3990-4A2E-ADD8-C3F388495A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33447" y="2736860"/>
                  <a:ext cx="8028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67" name="Ink 2066">
                  <a:extLst>
                    <a:ext uri="{FF2B5EF4-FFF2-40B4-BE49-F238E27FC236}">
                      <a16:creationId xmlns:a16="http://schemas.microsoft.com/office/drawing/2014/main" id="{5F3761F3-B375-44F2-9517-2DB82DE0D3DC}"/>
                    </a:ext>
                  </a:extLst>
                </p14:cNvPr>
                <p14:cNvContentPartPr/>
                <p14:nvPr/>
              </p14:nvContentPartPr>
              <p14:xfrm>
                <a:off x="3869087" y="2831900"/>
                <a:ext cx="84240" cy="49320"/>
              </p14:xfrm>
            </p:contentPart>
          </mc:Choice>
          <mc:Fallback>
            <p:pic>
              <p:nvPicPr>
                <p:cNvPr id="2067" name="Ink 2066">
                  <a:extLst>
                    <a:ext uri="{FF2B5EF4-FFF2-40B4-BE49-F238E27FC236}">
                      <a16:creationId xmlns:a16="http://schemas.microsoft.com/office/drawing/2014/main" id="{5F3761F3-B375-44F2-9517-2DB82DE0D3D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60447" y="2823260"/>
                  <a:ext cx="101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68" name="Ink 2067">
                  <a:extLst>
                    <a:ext uri="{FF2B5EF4-FFF2-40B4-BE49-F238E27FC236}">
                      <a16:creationId xmlns:a16="http://schemas.microsoft.com/office/drawing/2014/main" id="{226DC927-3CA8-4C31-9052-82C3E794B9EA}"/>
                    </a:ext>
                  </a:extLst>
                </p14:cNvPr>
                <p14:cNvContentPartPr/>
                <p14:nvPr/>
              </p14:nvContentPartPr>
              <p14:xfrm>
                <a:off x="3802127" y="2932340"/>
                <a:ext cx="826560" cy="159120"/>
              </p14:xfrm>
            </p:contentPart>
          </mc:Choice>
          <mc:Fallback>
            <p:pic>
              <p:nvPicPr>
                <p:cNvPr id="2068" name="Ink 2067">
                  <a:extLst>
                    <a:ext uri="{FF2B5EF4-FFF2-40B4-BE49-F238E27FC236}">
                      <a16:creationId xmlns:a16="http://schemas.microsoft.com/office/drawing/2014/main" id="{226DC927-3CA8-4C31-9052-82C3E794B9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93127" y="2923340"/>
                  <a:ext cx="8442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69" name="Ink 2068">
                  <a:extLst>
                    <a:ext uri="{FF2B5EF4-FFF2-40B4-BE49-F238E27FC236}">
                      <a16:creationId xmlns:a16="http://schemas.microsoft.com/office/drawing/2014/main" id="{914B145A-65EF-49FF-B3C1-7F8F9D70C42A}"/>
                    </a:ext>
                  </a:extLst>
                </p14:cNvPr>
                <p14:cNvContentPartPr/>
                <p14:nvPr/>
              </p14:nvContentPartPr>
              <p14:xfrm>
                <a:off x="4483967" y="2976980"/>
                <a:ext cx="99000" cy="360"/>
              </p14:xfrm>
            </p:contentPart>
          </mc:Choice>
          <mc:Fallback>
            <p:pic>
              <p:nvPicPr>
                <p:cNvPr id="2069" name="Ink 2068">
                  <a:extLst>
                    <a:ext uri="{FF2B5EF4-FFF2-40B4-BE49-F238E27FC236}">
                      <a16:creationId xmlns:a16="http://schemas.microsoft.com/office/drawing/2014/main" id="{914B145A-65EF-49FF-B3C1-7F8F9D70C4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75327" y="2968340"/>
                  <a:ext cx="11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74" name="Ink 2073">
                  <a:extLst>
                    <a:ext uri="{FF2B5EF4-FFF2-40B4-BE49-F238E27FC236}">
                      <a16:creationId xmlns:a16="http://schemas.microsoft.com/office/drawing/2014/main" id="{75EF79C5-D074-4A82-B9C4-3CB5E1B590E5}"/>
                    </a:ext>
                  </a:extLst>
                </p14:cNvPr>
                <p14:cNvContentPartPr/>
                <p14:nvPr/>
              </p14:nvContentPartPr>
              <p14:xfrm>
                <a:off x="4716527" y="3010460"/>
                <a:ext cx="107280" cy="483840"/>
              </p14:xfrm>
            </p:contentPart>
          </mc:Choice>
          <mc:Fallback>
            <p:pic>
              <p:nvPicPr>
                <p:cNvPr id="2074" name="Ink 2073">
                  <a:extLst>
                    <a:ext uri="{FF2B5EF4-FFF2-40B4-BE49-F238E27FC236}">
                      <a16:creationId xmlns:a16="http://schemas.microsoft.com/office/drawing/2014/main" id="{75EF79C5-D074-4A82-B9C4-3CB5E1B590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07887" y="3001460"/>
                  <a:ext cx="1249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75" name="Ink 2074">
                  <a:extLst>
                    <a:ext uri="{FF2B5EF4-FFF2-40B4-BE49-F238E27FC236}">
                      <a16:creationId xmlns:a16="http://schemas.microsoft.com/office/drawing/2014/main" id="{EF3323E8-38EF-422C-889E-2ED29B787778}"/>
                    </a:ext>
                  </a:extLst>
                </p14:cNvPr>
                <p14:cNvContentPartPr/>
                <p14:nvPr/>
              </p14:nvContentPartPr>
              <p14:xfrm>
                <a:off x="4649567" y="3413300"/>
                <a:ext cx="100800" cy="54720"/>
              </p14:xfrm>
            </p:contentPart>
          </mc:Choice>
          <mc:Fallback>
            <p:pic>
              <p:nvPicPr>
                <p:cNvPr id="2075" name="Ink 2074">
                  <a:extLst>
                    <a:ext uri="{FF2B5EF4-FFF2-40B4-BE49-F238E27FC236}">
                      <a16:creationId xmlns:a16="http://schemas.microsoft.com/office/drawing/2014/main" id="{EF3323E8-38EF-422C-889E-2ED29B78777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40567" y="3404300"/>
                  <a:ext cx="118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77" name="Ink 2076">
                  <a:extLst>
                    <a:ext uri="{FF2B5EF4-FFF2-40B4-BE49-F238E27FC236}">
                      <a16:creationId xmlns:a16="http://schemas.microsoft.com/office/drawing/2014/main" id="{CC7D1A19-BBD0-4B50-909D-EDA92BCDEC3C}"/>
                    </a:ext>
                  </a:extLst>
                </p14:cNvPr>
                <p14:cNvContentPartPr/>
                <p14:nvPr/>
              </p14:nvContentPartPr>
              <p14:xfrm>
                <a:off x="3602327" y="2921180"/>
                <a:ext cx="980640" cy="625320"/>
              </p14:xfrm>
            </p:contentPart>
          </mc:Choice>
          <mc:Fallback>
            <p:pic>
              <p:nvPicPr>
                <p:cNvPr id="2077" name="Ink 2076">
                  <a:extLst>
                    <a:ext uri="{FF2B5EF4-FFF2-40B4-BE49-F238E27FC236}">
                      <a16:creationId xmlns:a16="http://schemas.microsoft.com/office/drawing/2014/main" id="{CC7D1A19-BBD0-4B50-909D-EDA92BCDEC3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93327" y="2912540"/>
                  <a:ext cx="99828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78" name="Ink 2077">
                  <a:extLst>
                    <a:ext uri="{FF2B5EF4-FFF2-40B4-BE49-F238E27FC236}">
                      <a16:creationId xmlns:a16="http://schemas.microsoft.com/office/drawing/2014/main" id="{06149FE9-2EB5-4863-92FA-842584B51E1D}"/>
                    </a:ext>
                  </a:extLst>
                </p14:cNvPr>
                <p14:cNvContentPartPr/>
                <p14:nvPr/>
              </p14:nvContentPartPr>
              <p14:xfrm>
                <a:off x="3568127" y="3406100"/>
                <a:ext cx="71640" cy="95400"/>
              </p14:xfrm>
            </p:contentPart>
          </mc:Choice>
          <mc:Fallback>
            <p:pic>
              <p:nvPicPr>
                <p:cNvPr id="2078" name="Ink 2077">
                  <a:extLst>
                    <a:ext uri="{FF2B5EF4-FFF2-40B4-BE49-F238E27FC236}">
                      <a16:creationId xmlns:a16="http://schemas.microsoft.com/office/drawing/2014/main" id="{06149FE9-2EB5-4863-92FA-842584B51E1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59487" y="3397460"/>
                  <a:ext cx="892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82" name="Ink 2081">
                  <a:extLst>
                    <a:ext uri="{FF2B5EF4-FFF2-40B4-BE49-F238E27FC236}">
                      <a16:creationId xmlns:a16="http://schemas.microsoft.com/office/drawing/2014/main" id="{B804B844-6D03-4B94-911F-C5069E9EA88F}"/>
                    </a:ext>
                  </a:extLst>
                </p14:cNvPr>
                <p14:cNvContentPartPr/>
                <p14:nvPr/>
              </p14:nvContentPartPr>
              <p14:xfrm>
                <a:off x="2321447" y="2943860"/>
                <a:ext cx="1124640" cy="633600"/>
              </p14:xfrm>
            </p:contentPart>
          </mc:Choice>
          <mc:Fallback>
            <p:pic>
              <p:nvPicPr>
                <p:cNvPr id="2082" name="Ink 2081">
                  <a:extLst>
                    <a:ext uri="{FF2B5EF4-FFF2-40B4-BE49-F238E27FC236}">
                      <a16:creationId xmlns:a16="http://schemas.microsoft.com/office/drawing/2014/main" id="{B804B844-6D03-4B94-911F-C5069E9EA88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12447" y="2934860"/>
                  <a:ext cx="114228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83" name="Ink 2082">
                  <a:extLst>
                    <a:ext uri="{FF2B5EF4-FFF2-40B4-BE49-F238E27FC236}">
                      <a16:creationId xmlns:a16="http://schemas.microsoft.com/office/drawing/2014/main" id="{158304C0-67BA-47EC-AE1C-0A740710C640}"/>
                    </a:ext>
                  </a:extLst>
                </p14:cNvPr>
                <p14:cNvContentPartPr/>
                <p14:nvPr/>
              </p14:nvContentPartPr>
              <p14:xfrm>
                <a:off x="2263487" y="3430940"/>
                <a:ext cx="73800" cy="115200"/>
              </p14:xfrm>
            </p:contentPart>
          </mc:Choice>
          <mc:Fallback>
            <p:pic>
              <p:nvPicPr>
                <p:cNvPr id="2083" name="Ink 2082">
                  <a:extLst>
                    <a:ext uri="{FF2B5EF4-FFF2-40B4-BE49-F238E27FC236}">
                      <a16:creationId xmlns:a16="http://schemas.microsoft.com/office/drawing/2014/main" id="{158304C0-67BA-47EC-AE1C-0A740710C64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54487" y="3421940"/>
                  <a:ext cx="91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85" name="Ink 2084">
                  <a:extLst>
                    <a:ext uri="{FF2B5EF4-FFF2-40B4-BE49-F238E27FC236}">
                      <a16:creationId xmlns:a16="http://schemas.microsoft.com/office/drawing/2014/main" id="{9755AD71-D51B-4291-A9F2-C8372096F771}"/>
                    </a:ext>
                  </a:extLst>
                </p14:cNvPr>
                <p14:cNvContentPartPr/>
                <p14:nvPr/>
              </p14:nvContentPartPr>
              <p14:xfrm>
                <a:off x="2294087" y="3512300"/>
                <a:ext cx="124560" cy="45000"/>
              </p14:xfrm>
            </p:contentPart>
          </mc:Choice>
          <mc:Fallback>
            <p:pic>
              <p:nvPicPr>
                <p:cNvPr id="2085" name="Ink 2084">
                  <a:extLst>
                    <a:ext uri="{FF2B5EF4-FFF2-40B4-BE49-F238E27FC236}">
                      <a16:creationId xmlns:a16="http://schemas.microsoft.com/office/drawing/2014/main" id="{9755AD71-D51B-4291-A9F2-C8372096F77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85447" y="3503300"/>
                  <a:ext cx="1422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86" name="Ink 2085">
                  <a:extLst>
                    <a:ext uri="{FF2B5EF4-FFF2-40B4-BE49-F238E27FC236}">
                      <a16:creationId xmlns:a16="http://schemas.microsoft.com/office/drawing/2014/main" id="{DDDFE0B4-4E59-4028-AA5F-55AAD36B8183}"/>
                    </a:ext>
                  </a:extLst>
                </p14:cNvPr>
                <p14:cNvContentPartPr/>
                <p14:nvPr/>
              </p14:nvContentPartPr>
              <p14:xfrm>
                <a:off x="2218847" y="3679700"/>
                <a:ext cx="2041200" cy="214920"/>
              </p14:xfrm>
            </p:contentPart>
          </mc:Choice>
          <mc:Fallback>
            <p:pic>
              <p:nvPicPr>
                <p:cNvPr id="2086" name="Ink 2085">
                  <a:extLst>
                    <a:ext uri="{FF2B5EF4-FFF2-40B4-BE49-F238E27FC236}">
                      <a16:creationId xmlns:a16="http://schemas.microsoft.com/office/drawing/2014/main" id="{DDDFE0B4-4E59-4028-AA5F-55AAD36B81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09847" y="3670700"/>
                  <a:ext cx="2058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087" name="Ink 2086">
                  <a:extLst>
                    <a:ext uri="{FF2B5EF4-FFF2-40B4-BE49-F238E27FC236}">
                      <a16:creationId xmlns:a16="http://schemas.microsoft.com/office/drawing/2014/main" id="{8C4C72CE-1A17-41FF-BAFD-A0DFF67523F9}"/>
                    </a:ext>
                  </a:extLst>
                </p14:cNvPr>
                <p14:cNvContentPartPr/>
                <p14:nvPr/>
              </p14:nvContentPartPr>
              <p14:xfrm>
                <a:off x="4077887" y="3668180"/>
                <a:ext cx="148680" cy="7200"/>
              </p14:xfrm>
            </p:contentPart>
          </mc:Choice>
          <mc:Fallback>
            <p:pic>
              <p:nvPicPr>
                <p:cNvPr id="2087" name="Ink 2086">
                  <a:extLst>
                    <a:ext uri="{FF2B5EF4-FFF2-40B4-BE49-F238E27FC236}">
                      <a16:creationId xmlns:a16="http://schemas.microsoft.com/office/drawing/2014/main" id="{8C4C72CE-1A17-41FF-BAFD-A0DFF67523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68887" y="3659540"/>
                  <a:ext cx="1663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090" name="Ink 2089">
                  <a:extLst>
                    <a:ext uri="{FF2B5EF4-FFF2-40B4-BE49-F238E27FC236}">
                      <a16:creationId xmlns:a16="http://schemas.microsoft.com/office/drawing/2014/main" id="{067A56A6-33FF-4647-994E-AF72AD22F46C}"/>
                    </a:ext>
                  </a:extLst>
                </p14:cNvPr>
                <p14:cNvContentPartPr/>
                <p14:nvPr/>
              </p14:nvContentPartPr>
              <p14:xfrm>
                <a:off x="2040287" y="2996780"/>
                <a:ext cx="397800" cy="526680"/>
              </p14:xfrm>
            </p:contentPart>
          </mc:Choice>
          <mc:Fallback>
            <p:pic>
              <p:nvPicPr>
                <p:cNvPr id="2090" name="Ink 2089">
                  <a:extLst>
                    <a:ext uri="{FF2B5EF4-FFF2-40B4-BE49-F238E27FC236}">
                      <a16:creationId xmlns:a16="http://schemas.microsoft.com/office/drawing/2014/main" id="{067A56A6-33FF-4647-994E-AF72AD22F46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31647" y="2988140"/>
                  <a:ext cx="41544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091" name="Ink 2090">
                  <a:extLst>
                    <a:ext uri="{FF2B5EF4-FFF2-40B4-BE49-F238E27FC236}">
                      <a16:creationId xmlns:a16="http://schemas.microsoft.com/office/drawing/2014/main" id="{D425A066-7EB6-4881-B3FA-ABCF0DEC8A48}"/>
                    </a:ext>
                  </a:extLst>
                </p14:cNvPr>
                <p14:cNvContentPartPr/>
                <p14:nvPr/>
              </p14:nvContentPartPr>
              <p14:xfrm>
                <a:off x="2297687" y="2999300"/>
                <a:ext cx="110880" cy="23040"/>
              </p14:xfrm>
            </p:contentPart>
          </mc:Choice>
          <mc:Fallback>
            <p:pic>
              <p:nvPicPr>
                <p:cNvPr id="2091" name="Ink 2090">
                  <a:extLst>
                    <a:ext uri="{FF2B5EF4-FFF2-40B4-BE49-F238E27FC236}">
                      <a16:creationId xmlns:a16="http://schemas.microsoft.com/office/drawing/2014/main" id="{D425A066-7EB6-4881-B3FA-ABCF0DEC8A4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89047" y="2990660"/>
                  <a:ext cx="128520" cy="40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E944EF-F7DF-4A76-9DEF-4BAF2E3F2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636014"/>
              </p:ext>
            </p:extLst>
          </p:nvPr>
        </p:nvGraphicFramePr>
        <p:xfrm>
          <a:off x="838200" y="1715607"/>
          <a:ext cx="1295400" cy="2499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4225732220"/>
                    </a:ext>
                  </a:extLst>
                </a:gridCol>
              </a:tblGrid>
              <a:tr h="27047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Alaska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065937"/>
                  </a:ext>
                </a:extLst>
              </a:tr>
              <a:tr h="270470">
                <a:tc>
                  <a:txBody>
                    <a:bodyPr/>
                    <a:lstStyle/>
                    <a:p>
                      <a:r>
                        <a:rPr lang="en-US" sz="1400" dirty="0"/>
                        <a:t>California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271544"/>
                  </a:ext>
                </a:extLst>
              </a:tr>
              <a:tr h="270470">
                <a:tc>
                  <a:txBody>
                    <a:bodyPr/>
                    <a:lstStyle/>
                    <a:p>
                      <a:r>
                        <a:rPr lang="en-US" sz="1400" dirty="0"/>
                        <a:t>Hawaii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62008"/>
                  </a:ext>
                </a:extLst>
              </a:tr>
              <a:tr h="270470"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9725"/>
                  </a:ext>
                </a:extLst>
              </a:tr>
              <a:tr h="270470">
                <a:tc>
                  <a:txBody>
                    <a:bodyPr/>
                    <a:lstStyle/>
                    <a:p>
                      <a:r>
                        <a:rPr lang="en-US" sz="1400" dirty="0"/>
                        <a:t>Oregon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98188"/>
                  </a:ext>
                </a:extLst>
              </a:tr>
              <a:tr h="270470">
                <a:tc>
                  <a:txBody>
                    <a:bodyPr/>
                    <a:lstStyle/>
                    <a:p>
                      <a:r>
                        <a:rPr lang="en-US" sz="1400" dirty="0"/>
                        <a:t>Texas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720936"/>
                  </a:ext>
                </a:extLst>
              </a:tr>
              <a:tr h="270470">
                <a:tc>
                  <a:txBody>
                    <a:bodyPr/>
                    <a:lstStyle/>
                    <a:p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238542"/>
                  </a:ext>
                </a:extLst>
              </a:tr>
              <a:tr h="2704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10238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ED88B2-6059-46AA-9BB0-2821DB728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331445"/>
              </p:ext>
            </p:extLst>
          </p:nvPr>
        </p:nvGraphicFramePr>
        <p:xfrm>
          <a:off x="2438399" y="1676400"/>
          <a:ext cx="4572001" cy="23621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5548364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02238876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732834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98305882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78931348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05152506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4126231570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619656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48557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56117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074568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08235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08873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977493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0ADD0639-F456-4D3E-B0EC-3448256FB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371031"/>
              </p:ext>
            </p:extLst>
          </p:nvPr>
        </p:nvGraphicFramePr>
        <p:xfrm>
          <a:off x="2410520" y="1305559"/>
          <a:ext cx="4511533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2630">
                  <a:extLst>
                    <a:ext uri="{9D8B030D-6E8A-4147-A177-3AD203B41FA5}">
                      <a16:colId xmlns:a16="http://schemas.microsoft.com/office/drawing/2014/main" val="3352727700"/>
                    </a:ext>
                  </a:extLst>
                </a:gridCol>
                <a:gridCol w="600650">
                  <a:extLst>
                    <a:ext uri="{9D8B030D-6E8A-4147-A177-3AD203B41FA5}">
                      <a16:colId xmlns:a16="http://schemas.microsoft.com/office/drawing/2014/main" val="2622740079"/>
                    </a:ext>
                  </a:extLst>
                </a:gridCol>
                <a:gridCol w="441865">
                  <a:extLst>
                    <a:ext uri="{9D8B030D-6E8A-4147-A177-3AD203B41FA5}">
                      <a16:colId xmlns:a16="http://schemas.microsoft.com/office/drawing/2014/main" val="2668917629"/>
                    </a:ext>
                  </a:extLst>
                </a:gridCol>
                <a:gridCol w="686597">
                  <a:extLst>
                    <a:ext uri="{9D8B030D-6E8A-4147-A177-3AD203B41FA5}">
                      <a16:colId xmlns:a16="http://schemas.microsoft.com/office/drawing/2014/main" val="473393732"/>
                    </a:ext>
                  </a:extLst>
                </a:gridCol>
                <a:gridCol w="686597">
                  <a:extLst>
                    <a:ext uri="{9D8B030D-6E8A-4147-A177-3AD203B41FA5}">
                      <a16:colId xmlns:a16="http://schemas.microsoft.com/office/drawing/2014/main" val="1243563715"/>
                    </a:ext>
                  </a:extLst>
                </a:gridCol>
                <a:gridCol w="686597">
                  <a:extLst>
                    <a:ext uri="{9D8B030D-6E8A-4147-A177-3AD203B41FA5}">
                      <a16:colId xmlns:a16="http://schemas.microsoft.com/office/drawing/2014/main" val="1936327774"/>
                    </a:ext>
                  </a:extLst>
                </a:gridCol>
                <a:gridCol w="686597">
                  <a:extLst>
                    <a:ext uri="{9D8B030D-6E8A-4147-A177-3AD203B41FA5}">
                      <a16:colId xmlns:a16="http://schemas.microsoft.com/office/drawing/2014/main" val="1444941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Alaska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Te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Ve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022295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8572C807-7E45-4B10-95CD-3ED4B61E0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55441"/>
              </p:ext>
            </p:extLst>
          </p:nvPr>
        </p:nvGraphicFramePr>
        <p:xfrm>
          <a:off x="0" y="6019800"/>
          <a:ext cx="914400" cy="28193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225732220"/>
                    </a:ext>
                  </a:extLst>
                </a:gridCol>
              </a:tblGrid>
              <a:tr h="3438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Alaska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065937"/>
                  </a:ext>
                </a:extLst>
              </a:tr>
              <a:tr h="343829">
                <a:tc>
                  <a:txBody>
                    <a:bodyPr/>
                    <a:lstStyle/>
                    <a:p>
                      <a:r>
                        <a:rPr lang="en-US" sz="1400" dirty="0"/>
                        <a:t>California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271544"/>
                  </a:ext>
                </a:extLst>
              </a:tr>
              <a:tr h="343829">
                <a:tc>
                  <a:txBody>
                    <a:bodyPr/>
                    <a:lstStyle/>
                    <a:p>
                      <a:r>
                        <a:rPr lang="en-US" sz="1400" dirty="0"/>
                        <a:t>Hawaii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62008"/>
                  </a:ext>
                </a:extLst>
              </a:tr>
              <a:tr h="343829"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9725"/>
                  </a:ext>
                </a:extLst>
              </a:tr>
              <a:tr h="343829">
                <a:tc>
                  <a:txBody>
                    <a:bodyPr/>
                    <a:lstStyle/>
                    <a:p>
                      <a:r>
                        <a:rPr lang="en-US" sz="1400" dirty="0"/>
                        <a:t>Oregon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98188"/>
                  </a:ext>
                </a:extLst>
              </a:tr>
              <a:tr h="343829">
                <a:tc>
                  <a:txBody>
                    <a:bodyPr/>
                    <a:lstStyle/>
                    <a:p>
                      <a:r>
                        <a:rPr lang="en-US" sz="1400" dirty="0"/>
                        <a:t>Texas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720936"/>
                  </a:ext>
                </a:extLst>
              </a:tr>
              <a:tr h="343829">
                <a:tc>
                  <a:txBody>
                    <a:bodyPr/>
                    <a:lstStyle/>
                    <a:p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238542"/>
                  </a:ext>
                </a:extLst>
              </a:tr>
              <a:tr h="4125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102380"/>
                  </a:ext>
                </a:extLst>
              </a:tr>
            </a:tbl>
          </a:graphicData>
        </a:graphic>
      </p:graphicFrame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5FFAED59-8D56-4DFC-A120-4ECA282A2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314939"/>
              </p:ext>
            </p:extLst>
          </p:nvPr>
        </p:nvGraphicFramePr>
        <p:xfrm>
          <a:off x="990600" y="6014224"/>
          <a:ext cx="3657600" cy="28193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4225732220"/>
                    </a:ext>
                  </a:extLst>
                </a:gridCol>
              </a:tblGrid>
              <a:tr h="3438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Oregon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065937"/>
                  </a:ext>
                </a:extLst>
              </a:tr>
              <a:tr h="3438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271544"/>
                  </a:ext>
                </a:extLst>
              </a:tr>
              <a:tr h="343829">
                <a:tc>
                  <a:txBody>
                    <a:bodyPr/>
                    <a:lstStyle/>
                    <a:p>
                      <a:r>
                        <a:rPr lang="en-US" sz="1400" dirty="0"/>
                        <a:t>Alaska   California   New York   Texas  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62008"/>
                  </a:ext>
                </a:extLst>
              </a:tr>
              <a:tr h="3438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9725"/>
                  </a:ext>
                </a:extLst>
              </a:tr>
              <a:tr h="3438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98188"/>
                  </a:ext>
                </a:extLst>
              </a:tr>
              <a:tr h="343829">
                <a:tc>
                  <a:txBody>
                    <a:bodyPr/>
                    <a:lstStyle/>
                    <a:p>
                      <a:r>
                        <a:rPr lang="en-US" sz="1400" dirty="0"/>
                        <a:t>Hawaii  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720936"/>
                  </a:ext>
                </a:extLst>
              </a:tr>
              <a:tr h="343829">
                <a:tc>
                  <a:txBody>
                    <a:bodyPr/>
                    <a:lstStyle/>
                    <a:p>
                      <a:r>
                        <a:rPr lang="en-US" sz="1400" dirty="0"/>
                        <a:t>Alaska  California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238542"/>
                  </a:ext>
                </a:extLst>
              </a:tr>
              <a:tr h="4125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1023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E, G, A, D, F, C, B  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  F, C, D, A, B, E, G	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0F3ED1-80A7-4CBC-B5AA-9FCCEA9C2293}"/>
                  </a:ext>
                </a:extLst>
              </p14:cNvPr>
              <p14:cNvContentPartPr/>
              <p14:nvPr/>
            </p14:nvContentPartPr>
            <p14:xfrm>
              <a:off x="1169087" y="5029340"/>
              <a:ext cx="236160" cy="189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0F3ED1-80A7-4CBC-B5AA-9FCCEA9C22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0087" y="5020700"/>
                <a:ext cx="2538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C5F36D1-00FE-4C44-A797-D7A08231325E}"/>
                  </a:ext>
                </a:extLst>
              </p14:cNvPr>
              <p14:cNvContentPartPr/>
              <p14:nvPr/>
            </p14:nvContentPartPr>
            <p14:xfrm>
              <a:off x="242807" y="4214300"/>
              <a:ext cx="305640" cy="225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C5F36D1-00FE-4C44-A797-D7A0823132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3807" y="4205660"/>
                <a:ext cx="323280" cy="2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3DCD6-0528-42E2-9EAE-CEA72652CFA3}"/>
              </a:ext>
            </a:extLst>
          </p:cNvPr>
          <p:cNvSpPr txBox="1"/>
          <p:nvPr/>
        </p:nvSpPr>
        <p:spPr>
          <a:xfrm>
            <a:off x="1143000" y="4495800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Atlanta -Washington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1BF93-45C7-45A3-8C84-92411BA01530}"/>
              </a:ext>
            </a:extLst>
          </p:cNvPr>
          <p:cNvSpPr txBox="1"/>
          <p:nvPr/>
        </p:nvSpPr>
        <p:spPr>
          <a:xfrm>
            <a:off x="1143000" y="4803577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Atlanta -Houston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39460-B27B-43E2-853F-E92158E27DFA}"/>
              </a:ext>
            </a:extLst>
          </p:cNvPr>
          <p:cNvSpPr txBox="1"/>
          <p:nvPr/>
        </p:nvSpPr>
        <p:spPr>
          <a:xfrm>
            <a:off x="1143000" y="5111354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Atlanta –Washington-Dallas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A11C4B-D009-441C-BC37-72BE8CE53118}"/>
              </a:ext>
            </a:extLst>
          </p:cNvPr>
          <p:cNvSpPr txBox="1"/>
          <p:nvPr/>
        </p:nvSpPr>
        <p:spPr>
          <a:xfrm>
            <a:off x="1143000" y="5419131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Atlanta –Washington-Dallas-Austin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B7F69C-D745-406C-A215-76B05368950D}"/>
              </a:ext>
            </a:extLst>
          </p:cNvPr>
          <p:cNvSpPr txBox="1"/>
          <p:nvPr/>
        </p:nvSpPr>
        <p:spPr>
          <a:xfrm>
            <a:off x="1143000" y="5726908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Atlanta –Washington-Dallas-Denver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A02365-10C7-475C-BBD1-6533A21FCD8A}"/>
              </a:ext>
            </a:extLst>
          </p:cNvPr>
          <p:cNvSpPr txBox="1"/>
          <p:nvPr/>
        </p:nvSpPr>
        <p:spPr>
          <a:xfrm>
            <a:off x="1143000" y="6034685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Atlanta –Washington-Dallas-Chicago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0A0636A-B84D-4BEF-9F32-B67AE807B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048543"/>
              </p:ext>
            </p:extLst>
          </p:nvPr>
        </p:nvGraphicFramePr>
        <p:xfrm>
          <a:off x="914400" y="4040822"/>
          <a:ext cx="12954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188321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{0,2}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55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{2,5}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0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{5,1}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0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{5,4}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06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{1,3}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840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D9DDC1C1-C082-411B-9F88-12548F662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779453"/>
              </p:ext>
            </p:extLst>
          </p:nvPr>
        </p:nvGraphicFramePr>
        <p:xfrm>
          <a:off x="914400" y="4040822"/>
          <a:ext cx="12954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188321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{2,5}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55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{1,5}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0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{4,5}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0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{0,2}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06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{1,3}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840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E6B0C0-757D-49CD-8C10-6881351C8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704148"/>
              </p:ext>
            </p:extLst>
          </p:nvPr>
        </p:nvGraphicFramePr>
        <p:xfrm>
          <a:off x="990600" y="5715000"/>
          <a:ext cx="45720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466950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Madison,Milwaukee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5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Milwaukee,Chicago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81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{Minneapolis, Des Moines}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60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{Minneapolis, Madison}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14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{Chicago,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St.Louis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68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{Chicago, Detroit}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62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2764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A2A84F-57DE-4CFC-A24E-7BF1CBD2EC0E}"/>
              </a:ext>
            </a:extLst>
          </p:cNvPr>
          <p:cNvSpPr txBox="1"/>
          <p:nvPr/>
        </p:nvSpPr>
        <p:spPr>
          <a:xfrm>
            <a:off x="1295400" y="5121948"/>
            <a:ext cx="2438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0</a:t>
            </a:r>
          </a:p>
          <a:p>
            <a:r>
              <a:rPr lang="en-US" sz="1200"/>
              <a:t>7</a:t>
            </a:r>
            <a:endParaRPr lang="en-US" sz="1200" dirty="0"/>
          </a:p>
          <a:p>
            <a:r>
              <a:rPr lang="en-US" sz="1200" dirty="0"/>
              <a:t>5</a:t>
            </a:r>
          </a:p>
          <a:p>
            <a:r>
              <a:rPr lang="en-US" sz="1200" dirty="0"/>
              <a:t>1</a:t>
            </a:r>
          </a:p>
          <a:p>
            <a:r>
              <a:rPr lang="en-US" sz="1200" dirty="0"/>
              <a:t>4</a:t>
            </a:r>
          </a:p>
          <a:p>
            <a:r>
              <a:rPr lang="en-US" sz="1200" dirty="0"/>
              <a:t>2</a:t>
            </a:r>
          </a:p>
          <a:p>
            <a:r>
              <a:rPr lang="en-US" sz="1200" dirty="0"/>
              <a:t>3</a:t>
            </a:r>
          </a:p>
          <a:p>
            <a:r>
              <a:rPr lang="en-US" sz="1200" dirty="0"/>
              <a:t>6</a:t>
            </a:r>
          </a:p>
          <a:p>
            <a:r>
              <a:rPr lang="en-US" sz="1200" dirty="0"/>
              <a:t>8</a:t>
            </a:r>
          </a:p>
          <a:p>
            <a:r>
              <a:rPr lang="en-US" sz="1200" dirty="0"/>
              <a:t>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D3A6E-5597-457A-AECF-3377567AA0E8}"/>
              </a:ext>
            </a:extLst>
          </p:cNvPr>
          <p:cNvSpPr txBox="1"/>
          <p:nvPr/>
        </p:nvSpPr>
        <p:spPr>
          <a:xfrm>
            <a:off x="1066800" y="4343400"/>
            <a:ext cx="243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  <a:p>
            <a:r>
              <a:rPr lang="en-US" sz="1200" dirty="0"/>
              <a:t>Discrete Math</a:t>
            </a:r>
          </a:p>
          <a:p>
            <a:r>
              <a:rPr lang="en-US" sz="1200" dirty="0"/>
              <a:t>Programming 1</a:t>
            </a:r>
          </a:p>
          <a:p>
            <a:r>
              <a:rPr lang="en-US" sz="1200" dirty="0"/>
              <a:t>Programming 2</a:t>
            </a:r>
          </a:p>
          <a:p>
            <a:r>
              <a:rPr lang="en-US" sz="1200" dirty="0"/>
              <a:t>Computer Organization</a:t>
            </a:r>
          </a:p>
          <a:p>
            <a:r>
              <a:rPr lang="en-US" sz="1200" dirty="0"/>
              <a:t>Algorithms </a:t>
            </a:r>
          </a:p>
          <a:p>
            <a:r>
              <a:rPr lang="en-US" sz="1200" dirty="0"/>
              <a:t>High Level languages</a:t>
            </a:r>
          </a:p>
          <a:p>
            <a:r>
              <a:rPr lang="en-US" sz="1200" dirty="0"/>
              <a:t>Theory of Computation</a:t>
            </a:r>
          </a:p>
          <a:p>
            <a:r>
              <a:rPr lang="en-US" sz="1200" dirty="0"/>
              <a:t>Operating Systems</a:t>
            </a:r>
          </a:p>
          <a:p>
            <a:r>
              <a:rPr lang="en-US" sz="1200" dirty="0"/>
              <a:t>Compilers</a:t>
            </a:r>
          </a:p>
          <a:p>
            <a:r>
              <a:rPr lang="en-US" sz="1200" dirty="0"/>
              <a:t>Senior Seminar</a:t>
            </a:r>
          </a:p>
          <a:p>
            <a:r>
              <a:rPr lang="en-US" sz="1200" dirty="0"/>
              <a:t>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4948</TotalTime>
  <Words>617</Words>
  <Application>Microsoft Office PowerPoint</Application>
  <PresentationFormat>On-screen Show (4:3)</PresentationFormat>
  <Paragraphs>158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Default Design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e d</cp:lastModifiedBy>
  <cp:revision>31</cp:revision>
  <cp:lastPrinted>2018-11-12T14:09:18Z</cp:lastPrinted>
  <dcterms:created xsi:type="dcterms:W3CDTF">2003-11-20T06:12:01Z</dcterms:created>
  <dcterms:modified xsi:type="dcterms:W3CDTF">2021-04-24T00:24:47Z</dcterms:modified>
</cp:coreProperties>
</file>