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072" y="3262314"/>
            <a:ext cx="38266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        1                      		        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5	        2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4030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4	        2		  	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893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        2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71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279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 d</cp:lastModifiedBy>
  <cp:revision>67</cp:revision>
  <cp:lastPrinted>2015-10-07T21:36:22Z</cp:lastPrinted>
  <dcterms:created xsi:type="dcterms:W3CDTF">2003-12-08T11:02:30Z</dcterms:created>
  <dcterms:modified xsi:type="dcterms:W3CDTF">2021-03-17T22:09:21Z</dcterms:modified>
</cp:coreProperties>
</file>